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Default Extension="tiff" ContentType="image/tiff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rawing5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85" r:id="rId3"/>
    <p:sldId id="294" r:id="rId4"/>
    <p:sldId id="260" r:id="rId5"/>
    <p:sldId id="259" r:id="rId6"/>
    <p:sldId id="292" r:id="rId7"/>
    <p:sldId id="270" r:id="rId8"/>
    <p:sldId id="271" r:id="rId9"/>
    <p:sldId id="272" r:id="rId10"/>
    <p:sldId id="273" r:id="rId11"/>
    <p:sldId id="290" r:id="rId12"/>
    <p:sldId id="261" r:id="rId13"/>
    <p:sldId id="278" r:id="rId14"/>
    <p:sldId id="279" r:id="rId15"/>
    <p:sldId id="287" r:id="rId16"/>
    <p:sldId id="288" r:id="rId17"/>
    <p:sldId id="289" r:id="rId18"/>
    <p:sldId id="291" r:id="rId19"/>
    <p:sldId id="269" r:id="rId20"/>
    <p:sldId id="293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>
        <p:scale>
          <a:sx n="50" d="100"/>
          <a:sy n="50" d="100"/>
        </p:scale>
        <p:origin x="-108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F80450-1799-49AD-BF80-7A8277C2D208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PT"/>
        </a:p>
      </dgm:t>
    </dgm:pt>
    <dgm:pt modelId="{7E671028-A490-4131-8668-FB1BC511D574}">
      <dgm:prSet phldrT="[Texto]"/>
      <dgm:spPr/>
      <dgm:t>
        <a:bodyPr/>
        <a:lstStyle/>
        <a:p>
          <a:r>
            <a:rPr lang="pt-PT" dirty="0" smtClean="0"/>
            <a:t>Aplicações do projecto</a:t>
          </a:r>
          <a:endParaRPr lang="pt-PT" dirty="0"/>
        </a:p>
      </dgm:t>
    </dgm:pt>
    <dgm:pt modelId="{98767763-B188-4F10-B6CA-410E72E860AB}" type="parTrans" cxnId="{5E41FDF1-452B-42D5-891E-E5770E0BF6EF}">
      <dgm:prSet/>
      <dgm:spPr/>
      <dgm:t>
        <a:bodyPr/>
        <a:lstStyle/>
        <a:p>
          <a:endParaRPr lang="pt-PT"/>
        </a:p>
      </dgm:t>
    </dgm:pt>
    <dgm:pt modelId="{0529A7B2-42CC-4877-9221-0C2D0A9F7BED}" type="sibTrans" cxnId="{5E41FDF1-452B-42D5-891E-E5770E0BF6EF}">
      <dgm:prSet/>
      <dgm:spPr/>
      <dgm:t>
        <a:bodyPr/>
        <a:lstStyle/>
        <a:p>
          <a:endParaRPr lang="pt-PT"/>
        </a:p>
      </dgm:t>
    </dgm:pt>
    <dgm:pt modelId="{5C2DC410-D621-4F42-AA5C-11E180770E08}">
      <dgm:prSet phldrT="[Texto]"/>
      <dgm:spPr/>
      <dgm:t>
        <a:bodyPr/>
        <a:lstStyle/>
        <a:p>
          <a:r>
            <a:rPr lang="pt-PT" dirty="0" smtClean="0"/>
            <a:t>Usos Medicinais</a:t>
          </a:r>
          <a:endParaRPr lang="pt-PT" dirty="0"/>
        </a:p>
      </dgm:t>
    </dgm:pt>
    <dgm:pt modelId="{0B497987-2300-41BC-9614-D3ED40511C57}" type="parTrans" cxnId="{4E71E61B-5F6E-48FC-A4D3-AC428AFF7750}">
      <dgm:prSet/>
      <dgm:spPr>
        <a:ln>
          <a:solidFill>
            <a:schemeClr val="bg1"/>
          </a:solidFill>
        </a:ln>
      </dgm:spPr>
      <dgm:t>
        <a:bodyPr/>
        <a:lstStyle/>
        <a:p>
          <a:endParaRPr lang="pt-PT"/>
        </a:p>
      </dgm:t>
    </dgm:pt>
    <dgm:pt modelId="{866BD0F2-6A7A-40BB-8522-FCF9B155239E}" type="sibTrans" cxnId="{4E71E61B-5F6E-48FC-A4D3-AC428AFF7750}">
      <dgm:prSet/>
      <dgm:spPr/>
      <dgm:t>
        <a:bodyPr/>
        <a:lstStyle/>
        <a:p>
          <a:endParaRPr lang="pt-PT"/>
        </a:p>
      </dgm:t>
    </dgm:pt>
    <dgm:pt modelId="{5EEB299D-45E3-45C4-9F51-2019A69D35A2}">
      <dgm:prSet phldrT="[Texto]"/>
      <dgm:spPr/>
      <dgm:t>
        <a:bodyPr/>
        <a:lstStyle/>
        <a:p>
          <a:r>
            <a:rPr lang="pt-PT" dirty="0" smtClean="0"/>
            <a:t>Combate ao Cancro</a:t>
          </a:r>
          <a:endParaRPr lang="pt-PT" dirty="0"/>
        </a:p>
      </dgm:t>
    </dgm:pt>
    <dgm:pt modelId="{C04BDB56-0B1D-48BD-A2BC-C8663F0953FA}" type="parTrans" cxnId="{7E550F48-37F6-4995-81A6-8843981BC958}">
      <dgm:prSet/>
      <dgm:spPr>
        <a:ln>
          <a:solidFill>
            <a:schemeClr val="bg1"/>
          </a:solidFill>
        </a:ln>
      </dgm:spPr>
      <dgm:t>
        <a:bodyPr/>
        <a:lstStyle/>
        <a:p>
          <a:endParaRPr lang="pt-PT"/>
        </a:p>
      </dgm:t>
    </dgm:pt>
    <dgm:pt modelId="{0F5D3E0A-0376-4B3B-AC93-B247D66E6D4A}" type="sibTrans" cxnId="{7E550F48-37F6-4995-81A6-8843981BC958}">
      <dgm:prSet/>
      <dgm:spPr/>
      <dgm:t>
        <a:bodyPr/>
        <a:lstStyle/>
        <a:p>
          <a:endParaRPr lang="pt-PT"/>
        </a:p>
      </dgm:t>
    </dgm:pt>
    <dgm:pt modelId="{E4E36F64-4CCD-491A-869A-3AF028900071}">
      <dgm:prSet phldrT="[Texto]"/>
      <dgm:spPr/>
      <dgm:t>
        <a:bodyPr/>
        <a:lstStyle/>
        <a:p>
          <a:r>
            <a:rPr lang="pt-PT" dirty="0" smtClean="0"/>
            <a:t>Diabetes</a:t>
          </a:r>
          <a:endParaRPr lang="pt-PT" dirty="0"/>
        </a:p>
      </dgm:t>
    </dgm:pt>
    <dgm:pt modelId="{2D1E48E9-3EA1-41DF-B759-7FE80C4BDBDA}" type="parTrans" cxnId="{33C47F77-E209-42B2-9394-C80770304AFE}">
      <dgm:prSet/>
      <dgm:spPr/>
      <dgm:t>
        <a:bodyPr/>
        <a:lstStyle/>
        <a:p>
          <a:endParaRPr lang="pt-PT"/>
        </a:p>
      </dgm:t>
    </dgm:pt>
    <dgm:pt modelId="{261FFBBF-E8E3-4F72-A65B-E26C3DD4D8FD}" type="sibTrans" cxnId="{33C47F77-E209-42B2-9394-C80770304AFE}">
      <dgm:prSet/>
      <dgm:spPr/>
      <dgm:t>
        <a:bodyPr/>
        <a:lstStyle/>
        <a:p>
          <a:endParaRPr lang="pt-PT"/>
        </a:p>
      </dgm:t>
    </dgm:pt>
    <dgm:pt modelId="{226B336B-DEEC-4A26-9BD9-AAE475646354}">
      <dgm:prSet phldrT="[Texto]"/>
      <dgm:spPr/>
      <dgm:t>
        <a:bodyPr/>
        <a:lstStyle/>
        <a:p>
          <a:r>
            <a:rPr lang="pt-PT" dirty="0" smtClean="0"/>
            <a:t>Avanços científicos</a:t>
          </a:r>
          <a:endParaRPr lang="pt-PT" dirty="0"/>
        </a:p>
      </dgm:t>
    </dgm:pt>
    <dgm:pt modelId="{BA1CA44C-DF75-48F4-AC01-5B447FB7254A}" type="parTrans" cxnId="{2A8408F1-2BF5-4168-AA05-8895C10C9936}">
      <dgm:prSet/>
      <dgm:spPr>
        <a:ln>
          <a:solidFill>
            <a:schemeClr val="bg1"/>
          </a:solidFill>
        </a:ln>
      </dgm:spPr>
      <dgm:t>
        <a:bodyPr/>
        <a:lstStyle/>
        <a:p>
          <a:endParaRPr lang="pt-PT"/>
        </a:p>
      </dgm:t>
    </dgm:pt>
    <dgm:pt modelId="{B0C24A71-6C66-471E-B649-D615D1A969BE}" type="sibTrans" cxnId="{2A8408F1-2BF5-4168-AA05-8895C10C9936}">
      <dgm:prSet/>
      <dgm:spPr/>
      <dgm:t>
        <a:bodyPr/>
        <a:lstStyle/>
        <a:p>
          <a:endParaRPr lang="pt-PT"/>
        </a:p>
      </dgm:t>
    </dgm:pt>
    <dgm:pt modelId="{0E329671-4236-4694-920D-3CB257C0B416}">
      <dgm:prSet phldrT="[Texto]"/>
      <dgm:spPr/>
      <dgm:t>
        <a:bodyPr/>
        <a:lstStyle/>
        <a:p>
          <a:r>
            <a:rPr lang="pt-PT" dirty="0" smtClean="0"/>
            <a:t>Cegueira</a:t>
          </a:r>
          <a:endParaRPr lang="pt-PT" dirty="0"/>
        </a:p>
      </dgm:t>
    </dgm:pt>
    <dgm:pt modelId="{D60A044F-114E-4582-BA11-E338F56C64FC}" type="parTrans" cxnId="{C75F9010-6427-49E5-B966-5C06D63F4EA9}">
      <dgm:prSet/>
      <dgm:spPr>
        <a:ln>
          <a:solidFill>
            <a:schemeClr val="bg1"/>
          </a:solidFill>
        </a:ln>
      </dgm:spPr>
      <dgm:t>
        <a:bodyPr/>
        <a:lstStyle/>
        <a:p>
          <a:endParaRPr lang="pt-PT"/>
        </a:p>
      </dgm:t>
    </dgm:pt>
    <dgm:pt modelId="{039A209A-82F2-442F-89AC-CA1AB7A228EF}" type="sibTrans" cxnId="{C75F9010-6427-49E5-B966-5C06D63F4EA9}">
      <dgm:prSet/>
      <dgm:spPr/>
      <dgm:t>
        <a:bodyPr/>
        <a:lstStyle/>
        <a:p>
          <a:endParaRPr lang="pt-PT"/>
        </a:p>
      </dgm:t>
    </dgm:pt>
    <dgm:pt modelId="{4928F9AB-5AC0-46A2-A14D-6253A71CBD83}">
      <dgm:prSet phldrT="[Texto]"/>
      <dgm:spPr/>
      <dgm:t>
        <a:bodyPr/>
        <a:lstStyle/>
        <a:p>
          <a:r>
            <a:rPr lang="pt-PT" dirty="0" smtClean="0"/>
            <a:t>Ressonância magnética</a:t>
          </a:r>
          <a:endParaRPr lang="pt-PT" dirty="0"/>
        </a:p>
      </dgm:t>
    </dgm:pt>
    <dgm:pt modelId="{D1467960-F1CE-4BD7-8CAF-533BB8E6FEF4}" type="parTrans" cxnId="{59469619-088D-4CFE-8F3E-2734C802FFCE}">
      <dgm:prSet/>
      <dgm:spPr>
        <a:ln>
          <a:solidFill>
            <a:schemeClr val="bg1"/>
          </a:solidFill>
        </a:ln>
      </dgm:spPr>
      <dgm:t>
        <a:bodyPr/>
        <a:lstStyle/>
        <a:p>
          <a:endParaRPr lang="pt-PT"/>
        </a:p>
      </dgm:t>
    </dgm:pt>
    <dgm:pt modelId="{F4D340EC-92B7-4E51-B8D3-8446FA68EA7B}" type="sibTrans" cxnId="{59469619-088D-4CFE-8F3E-2734C802FFCE}">
      <dgm:prSet/>
      <dgm:spPr/>
      <dgm:t>
        <a:bodyPr/>
        <a:lstStyle/>
        <a:p>
          <a:endParaRPr lang="pt-PT"/>
        </a:p>
      </dgm:t>
    </dgm:pt>
    <dgm:pt modelId="{6D1B5642-7998-495F-B2BB-F3FD5F919CB3}" type="pres">
      <dgm:prSet presAssocID="{92F80450-1799-49AD-BF80-7A8277C2D20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t-PT"/>
        </a:p>
      </dgm:t>
    </dgm:pt>
    <dgm:pt modelId="{99362D8E-D612-44E7-831E-C12D71744BD6}" type="pres">
      <dgm:prSet presAssocID="{7E671028-A490-4131-8668-FB1BC511D574}" presName="hierRoot1" presStyleCnt="0"/>
      <dgm:spPr/>
    </dgm:pt>
    <dgm:pt modelId="{2FAA2F8B-2006-47BD-886E-22DE5399F96B}" type="pres">
      <dgm:prSet presAssocID="{7E671028-A490-4131-8668-FB1BC511D574}" presName="composite" presStyleCnt="0"/>
      <dgm:spPr/>
    </dgm:pt>
    <dgm:pt modelId="{CEC9880F-69A3-4044-A0F5-89666E12E9FB}" type="pres">
      <dgm:prSet presAssocID="{7E671028-A490-4131-8668-FB1BC511D574}" presName="background" presStyleLbl="node0" presStyleIdx="0" presStyleCnt="1"/>
      <dgm:spPr/>
    </dgm:pt>
    <dgm:pt modelId="{4D3F72A9-451C-4E6B-A7AF-880AD686EABA}" type="pres">
      <dgm:prSet presAssocID="{7E671028-A490-4131-8668-FB1BC511D574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pt-PT"/>
        </a:p>
      </dgm:t>
    </dgm:pt>
    <dgm:pt modelId="{77154542-2CE8-47B4-93A6-0BAEEE42414A}" type="pres">
      <dgm:prSet presAssocID="{7E671028-A490-4131-8668-FB1BC511D574}" presName="hierChild2" presStyleCnt="0"/>
      <dgm:spPr/>
    </dgm:pt>
    <dgm:pt modelId="{8168EAF2-794F-40A9-A3BD-72FAA90CA3CE}" type="pres">
      <dgm:prSet presAssocID="{0B497987-2300-41BC-9614-D3ED40511C57}" presName="Name10" presStyleLbl="parChTrans1D2" presStyleIdx="0" presStyleCnt="2"/>
      <dgm:spPr/>
      <dgm:t>
        <a:bodyPr/>
        <a:lstStyle/>
        <a:p>
          <a:endParaRPr lang="pt-PT"/>
        </a:p>
      </dgm:t>
    </dgm:pt>
    <dgm:pt modelId="{09FBFE90-E2B7-43E3-BD86-CEB0F77A4888}" type="pres">
      <dgm:prSet presAssocID="{5C2DC410-D621-4F42-AA5C-11E180770E08}" presName="hierRoot2" presStyleCnt="0"/>
      <dgm:spPr/>
    </dgm:pt>
    <dgm:pt modelId="{4D594288-E7F4-40CA-8E23-3E3B35CEBCF2}" type="pres">
      <dgm:prSet presAssocID="{5C2DC410-D621-4F42-AA5C-11E180770E08}" presName="composite2" presStyleCnt="0"/>
      <dgm:spPr/>
    </dgm:pt>
    <dgm:pt modelId="{F37E470A-7803-40DC-84B3-F3148E5AFE94}" type="pres">
      <dgm:prSet presAssocID="{5C2DC410-D621-4F42-AA5C-11E180770E08}" presName="background2" presStyleLbl="node2" presStyleIdx="0" presStyleCnt="2"/>
      <dgm:spPr/>
    </dgm:pt>
    <dgm:pt modelId="{6675DAD5-2C47-46A6-9582-17CFF76732E7}" type="pres">
      <dgm:prSet presAssocID="{5C2DC410-D621-4F42-AA5C-11E180770E08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pt-PT"/>
        </a:p>
      </dgm:t>
    </dgm:pt>
    <dgm:pt modelId="{A813E72C-180B-40EB-ACA8-7D213150212F}" type="pres">
      <dgm:prSet presAssocID="{5C2DC410-D621-4F42-AA5C-11E180770E08}" presName="hierChild3" presStyleCnt="0"/>
      <dgm:spPr/>
    </dgm:pt>
    <dgm:pt modelId="{4EFA551F-4E9E-48EB-81A4-8AEA16BA60EE}" type="pres">
      <dgm:prSet presAssocID="{C04BDB56-0B1D-48BD-A2BC-C8663F0953FA}" presName="Name17" presStyleLbl="parChTrans1D3" presStyleIdx="0" presStyleCnt="4"/>
      <dgm:spPr/>
      <dgm:t>
        <a:bodyPr/>
        <a:lstStyle/>
        <a:p>
          <a:endParaRPr lang="pt-PT"/>
        </a:p>
      </dgm:t>
    </dgm:pt>
    <dgm:pt modelId="{DE9335C1-E7BA-4524-BC9E-F5F60F5B619D}" type="pres">
      <dgm:prSet presAssocID="{5EEB299D-45E3-45C4-9F51-2019A69D35A2}" presName="hierRoot3" presStyleCnt="0"/>
      <dgm:spPr/>
    </dgm:pt>
    <dgm:pt modelId="{492BF89F-BBB6-4654-ABE8-BA6DCB421E2D}" type="pres">
      <dgm:prSet presAssocID="{5EEB299D-45E3-45C4-9F51-2019A69D35A2}" presName="composite3" presStyleCnt="0"/>
      <dgm:spPr/>
    </dgm:pt>
    <dgm:pt modelId="{77E5BE18-7A32-425D-B097-44F99FA5BCF7}" type="pres">
      <dgm:prSet presAssocID="{5EEB299D-45E3-45C4-9F51-2019A69D35A2}" presName="background3" presStyleLbl="node3" presStyleIdx="0" presStyleCnt="4"/>
      <dgm:spPr/>
    </dgm:pt>
    <dgm:pt modelId="{4AD033FE-9296-4578-930E-A5A360CF27AC}" type="pres">
      <dgm:prSet presAssocID="{5EEB299D-45E3-45C4-9F51-2019A69D35A2}" presName="text3" presStyleLbl="fgAcc3" presStyleIdx="0" presStyleCnt="4">
        <dgm:presLayoutVars>
          <dgm:chPref val="3"/>
        </dgm:presLayoutVars>
      </dgm:prSet>
      <dgm:spPr/>
      <dgm:t>
        <a:bodyPr/>
        <a:lstStyle/>
        <a:p>
          <a:endParaRPr lang="pt-PT"/>
        </a:p>
      </dgm:t>
    </dgm:pt>
    <dgm:pt modelId="{80A7B92B-FFB7-43DB-B628-D075228EA213}" type="pres">
      <dgm:prSet presAssocID="{5EEB299D-45E3-45C4-9F51-2019A69D35A2}" presName="hierChild4" presStyleCnt="0"/>
      <dgm:spPr/>
    </dgm:pt>
    <dgm:pt modelId="{9DAD71F7-8EAE-48B4-B4FF-2FBAF3C53C7E}" type="pres">
      <dgm:prSet presAssocID="{2D1E48E9-3EA1-41DF-B759-7FE80C4BDBDA}" presName="Name17" presStyleLbl="parChTrans1D3" presStyleIdx="1" presStyleCnt="4"/>
      <dgm:spPr/>
      <dgm:t>
        <a:bodyPr/>
        <a:lstStyle/>
        <a:p>
          <a:endParaRPr lang="pt-PT"/>
        </a:p>
      </dgm:t>
    </dgm:pt>
    <dgm:pt modelId="{2B83301C-1B0B-4A8A-A8C0-94E290A56B7A}" type="pres">
      <dgm:prSet presAssocID="{E4E36F64-4CCD-491A-869A-3AF028900071}" presName="hierRoot3" presStyleCnt="0"/>
      <dgm:spPr/>
    </dgm:pt>
    <dgm:pt modelId="{E0E3A570-8F41-4D5F-B1D0-0A60A90BCCBF}" type="pres">
      <dgm:prSet presAssocID="{E4E36F64-4CCD-491A-869A-3AF028900071}" presName="composite3" presStyleCnt="0"/>
      <dgm:spPr/>
    </dgm:pt>
    <dgm:pt modelId="{CE3A251A-8AEB-46AA-ABC3-5AEB5CEF3A67}" type="pres">
      <dgm:prSet presAssocID="{E4E36F64-4CCD-491A-869A-3AF028900071}" presName="background3" presStyleLbl="node3" presStyleIdx="1" presStyleCnt="4"/>
      <dgm:spPr/>
    </dgm:pt>
    <dgm:pt modelId="{BE55065B-489C-476A-9D89-962C4FE19146}" type="pres">
      <dgm:prSet presAssocID="{E4E36F64-4CCD-491A-869A-3AF028900071}" presName="text3" presStyleLbl="fgAcc3" presStyleIdx="1" presStyleCnt="4">
        <dgm:presLayoutVars>
          <dgm:chPref val="3"/>
        </dgm:presLayoutVars>
      </dgm:prSet>
      <dgm:spPr/>
      <dgm:t>
        <a:bodyPr/>
        <a:lstStyle/>
        <a:p>
          <a:endParaRPr lang="pt-PT"/>
        </a:p>
      </dgm:t>
    </dgm:pt>
    <dgm:pt modelId="{B77A5F8F-8C45-4333-84C3-0919A7055AFB}" type="pres">
      <dgm:prSet presAssocID="{E4E36F64-4CCD-491A-869A-3AF028900071}" presName="hierChild4" presStyleCnt="0"/>
      <dgm:spPr/>
    </dgm:pt>
    <dgm:pt modelId="{F4340101-089C-4043-B37B-39A720F3C789}" type="pres">
      <dgm:prSet presAssocID="{D60A044F-114E-4582-BA11-E338F56C64FC}" presName="Name17" presStyleLbl="parChTrans1D3" presStyleIdx="2" presStyleCnt="4"/>
      <dgm:spPr/>
      <dgm:t>
        <a:bodyPr/>
        <a:lstStyle/>
        <a:p>
          <a:endParaRPr lang="pt-PT"/>
        </a:p>
      </dgm:t>
    </dgm:pt>
    <dgm:pt modelId="{F659CAF0-1C23-4963-AD76-32569DE81CF9}" type="pres">
      <dgm:prSet presAssocID="{0E329671-4236-4694-920D-3CB257C0B416}" presName="hierRoot3" presStyleCnt="0"/>
      <dgm:spPr/>
    </dgm:pt>
    <dgm:pt modelId="{C4030B3E-FDA2-4919-B954-39975B62675A}" type="pres">
      <dgm:prSet presAssocID="{0E329671-4236-4694-920D-3CB257C0B416}" presName="composite3" presStyleCnt="0"/>
      <dgm:spPr/>
    </dgm:pt>
    <dgm:pt modelId="{929B48BE-C990-48FA-ADE0-844F5864821B}" type="pres">
      <dgm:prSet presAssocID="{0E329671-4236-4694-920D-3CB257C0B416}" presName="background3" presStyleLbl="node3" presStyleIdx="2" presStyleCnt="4"/>
      <dgm:spPr/>
    </dgm:pt>
    <dgm:pt modelId="{02CDA93E-0393-4463-93DF-ED68131A5CE1}" type="pres">
      <dgm:prSet presAssocID="{0E329671-4236-4694-920D-3CB257C0B416}" presName="text3" presStyleLbl="fgAcc3" presStyleIdx="2" presStyleCnt="4">
        <dgm:presLayoutVars>
          <dgm:chPref val="3"/>
        </dgm:presLayoutVars>
      </dgm:prSet>
      <dgm:spPr/>
      <dgm:t>
        <a:bodyPr/>
        <a:lstStyle/>
        <a:p>
          <a:endParaRPr lang="pt-PT"/>
        </a:p>
      </dgm:t>
    </dgm:pt>
    <dgm:pt modelId="{7A7D6BD7-4A11-4C3E-9B4B-30C90A968952}" type="pres">
      <dgm:prSet presAssocID="{0E329671-4236-4694-920D-3CB257C0B416}" presName="hierChild4" presStyleCnt="0"/>
      <dgm:spPr/>
    </dgm:pt>
    <dgm:pt modelId="{81A9D1D2-5A8E-491E-BC60-401A572AAD62}" type="pres">
      <dgm:prSet presAssocID="{D1467960-F1CE-4BD7-8CAF-533BB8E6FEF4}" presName="Name17" presStyleLbl="parChTrans1D3" presStyleIdx="3" presStyleCnt="4"/>
      <dgm:spPr/>
      <dgm:t>
        <a:bodyPr/>
        <a:lstStyle/>
        <a:p>
          <a:endParaRPr lang="pt-PT"/>
        </a:p>
      </dgm:t>
    </dgm:pt>
    <dgm:pt modelId="{0C44F83F-14B0-4F7F-87A3-CFA245F06C52}" type="pres">
      <dgm:prSet presAssocID="{4928F9AB-5AC0-46A2-A14D-6253A71CBD83}" presName="hierRoot3" presStyleCnt="0"/>
      <dgm:spPr/>
    </dgm:pt>
    <dgm:pt modelId="{EFDB4A1F-8A51-4E80-A757-03312EB57508}" type="pres">
      <dgm:prSet presAssocID="{4928F9AB-5AC0-46A2-A14D-6253A71CBD83}" presName="composite3" presStyleCnt="0"/>
      <dgm:spPr/>
    </dgm:pt>
    <dgm:pt modelId="{8C65239F-3B5F-4B60-901A-DE4583F71A6D}" type="pres">
      <dgm:prSet presAssocID="{4928F9AB-5AC0-46A2-A14D-6253A71CBD83}" presName="background3" presStyleLbl="node3" presStyleIdx="3" presStyleCnt="4"/>
      <dgm:spPr/>
    </dgm:pt>
    <dgm:pt modelId="{826D5106-DEAC-46B9-A316-C13289ACB56D}" type="pres">
      <dgm:prSet presAssocID="{4928F9AB-5AC0-46A2-A14D-6253A71CBD83}" presName="text3" presStyleLbl="fgAcc3" presStyleIdx="3" presStyleCnt="4">
        <dgm:presLayoutVars>
          <dgm:chPref val="3"/>
        </dgm:presLayoutVars>
      </dgm:prSet>
      <dgm:spPr/>
      <dgm:t>
        <a:bodyPr/>
        <a:lstStyle/>
        <a:p>
          <a:endParaRPr lang="pt-PT"/>
        </a:p>
      </dgm:t>
    </dgm:pt>
    <dgm:pt modelId="{81BA7266-43A6-46B9-875F-A9D92B95CD62}" type="pres">
      <dgm:prSet presAssocID="{4928F9AB-5AC0-46A2-A14D-6253A71CBD83}" presName="hierChild4" presStyleCnt="0"/>
      <dgm:spPr/>
    </dgm:pt>
    <dgm:pt modelId="{FE2531A0-6166-4B08-872F-9F11CCF9CCFC}" type="pres">
      <dgm:prSet presAssocID="{BA1CA44C-DF75-48F4-AC01-5B447FB7254A}" presName="Name10" presStyleLbl="parChTrans1D2" presStyleIdx="1" presStyleCnt="2"/>
      <dgm:spPr/>
      <dgm:t>
        <a:bodyPr/>
        <a:lstStyle/>
        <a:p>
          <a:endParaRPr lang="pt-PT"/>
        </a:p>
      </dgm:t>
    </dgm:pt>
    <dgm:pt modelId="{2A140065-8366-4D65-8551-C4218FC90C52}" type="pres">
      <dgm:prSet presAssocID="{226B336B-DEEC-4A26-9BD9-AAE475646354}" presName="hierRoot2" presStyleCnt="0"/>
      <dgm:spPr/>
    </dgm:pt>
    <dgm:pt modelId="{0BD08461-5F7B-42A0-81EF-464B5D4DD3F4}" type="pres">
      <dgm:prSet presAssocID="{226B336B-DEEC-4A26-9BD9-AAE475646354}" presName="composite2" presStyleCnt="0"/>
      <dgm:spPr/>
    </dgm:pt>
    <dgm:pt modelId="{068F1914-C88C-4B62-87D0-A389C5B73A11}" type="pres">
      <dgm:prSet presAssocID="{226B336B-DEEC-4A26-9BD9-AAE475646354}" presName="background2" presStyleLbl="node2" presStyleIdx="1" presStyleCnt="2"/>
      <dgm:spPr/>
    </dgm:pt>
    <dgm:pt modelId="{0A218526-0CBA-4E66-9F0F-1A4200573B13}" type="pres">
      <dgm:prSet presAssocID="{226B336B-DEEC-4A26-9BD9-AAE475646354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pt-PT"/>
        </a:p>
      </dgm:t>
    </dgm:pt>
    <dgm:pt modelId="{C64AF5C8-F61F-476E-A5DB-4B1D569ACE4F}" type="pres">
      <dgm:prSet presAssocID="{226B336B-DEEC-4A26-9BD9-AAE475646354}" presName="hierChild3" presStyleCnt="0"/>
      <dgm:spPr/>
    </dgm:pt>
  </dgm:ptLst>
  <dgm:cxnLst>
    <dgm:cxn modelId="{DD4DC791-A202-4EC1-8B89-F4E554EDA9A6}" type="presOf" srcId="{7E671028-A490-4131-8668-FB1BC511D574}" destId="{4D3F72A9-451C-4E6B-A7AF-880AD686EABA}" srcOrd="0" destOrd="0" presId="urn:microsoft.com/office/officeart/2005/8/layout/hierarchy1"/>
    <dgm:cxn modelId="{434E4457-1A3B-4738-A207-4197B945C5F8}" type="presOf" srcId="{D1467960-F1CE-4BD7-8CAF-533BB8E6FEF4}" destId="{81A9D1D2-5A8E-491E-BC60-401A572AAD62}" srcOrd="0" destOrd="0" presId="urn:microsoft.com/office/officeart/2005/8/layout/hierarchy1"/>
    <dgm:cxn modelId="{33C47F77-E209-42B2-9394-C80770304AFE}" srcId="{5C2DC410-D621-4F42-AA5C-11E180770E08}" destId="{E4E36F64-4CCD-491A-869A-3AF028900071}" srcOrd="1" destOrd="0" parTransId="{2D1E48E9-3EA1-41DF-B759-7FE80C4BDBDA}" sibTransId="{261FFBBF-E8E3-4F72-A65B-E26C3DD4D8FD}"/>
    <dgm:cxn modelId="{05898B85-5C92-4C8A-9E97-1459B5B0A5A5}" type="presOf" srcId="{BA1CA44C-DF75-48F4-AC01-5B447FB7254A}" destId="{FE2531A0-6166-4B08-872F-9F11CCF9CCFC}" srcOrd="0" destOrd="0" presId="urn:microsoft.com/office/officeart/2005/8/layout/hierarchy1"/>
    <dgm:cxn modelId="{956D9C37-39E3-4580-9281-11911FCC827D}" type="presOf" srcId="{226B336B-DEEC-4A26-9BD9-AAE475646354}" destId="{0A218526-0CBA-4E66-9F0F-1A4200573B13}" srcOrd="0" destOrd="0" presId="urn:microsoft.com/office/officeart/2005/8/layout/hierarchy1"/>
    <dgm:cxn modelId="{C75F9010-6427-49E5-B966-5C06D63F4EA9}" srcId="{5C2DC410-D621-4F42-AA5C-11E180770E08}" destId="{0E329671-4236-4694-920D-3CB257C0B416}" srcOrd="2" destOrd="0" parTransId="{D60A044F-114E-4582-BA11-E338F56C64FC}" sibTransId="{039A209A-82F2-442F-89AC-CA1AB7A228EF}"/>
    <dgm:cxn modelId="{47F59CF8-C656-41E5-AC7B-24D35220E941}" type="presOf" srcId="{5EEB299D-45E3-45C4-9F51-2019A69D35A2}" destId="{4AD033FE-9296-4578-930E-A5A360CF27AC}" srcOrd="0" destOrd="0" presId="urn:microsoft.com/office/officeart/2005/8/layout/hierarchy1"/>
    <dgm:cxn modelId="{D65B8B0D-C986-4B4B-812D-6D9060D1AC9B}" type="presOf" srcId="{E4E36F64-4CCD-491A-869A-3AF028900071}" destId="{BE55065B-489C-476A-9D89-962C4FE19146}" srcOrd="0" destOrd="0" presId="urn:microsoft.com/office/officeart/2005/8/layout/hierarchy1"/>
    <dgm:cxn modelId="{5E41FDF1-452B-42D5-891E-E5770E0BF6EF}" srcId="{92F80450-1799-49AD-BF80-7A8277C2D208}" destId="{7E671028-A490-4131-8668-FB1BC511D574}" srcOrd="0" destOrd="0" parTransId="{98767763-B188-4F10-B6CA-410E72E860AB}" sibTransId="{0529A7B2-42CC-4877-9221-0C2D0A9F7BED}"/>
    <dgm:cxn modelId="{DE86F206-A46C-43E2-82A8-7C9FC551D45E}" type="presOf" srcId="{5C2DC410-D621-4F42-AA5C-11E180770E08}" destId="{6675DAD5-2C47-46A6-9582-17CFF76732E7}" srcOrd="0" destOrd="0" presId="urn:microsoft.com/office/officeart/2005/8/layout/hierarchy1"/>
    <dgm:cxn modelId="{7E550F48-37F6-4995-81A6-8843981BC958}" srcId="{5C2DC410-D621-4F42-AA5C-11E180770E08}" destId="{5EEB299D-45E3-45C4-9F51-2019A69D35A2}" srcOrd="0" destOrd="0" parTransId="{C04BDB56-0B1D-48BD-A2BC-C8663F0953FA}" sibTransId="{0F5D3E0A-0376-4B3B-AC93-B247D66E6D4A}"/>
    <dgm:cxn modelId="{7F793AB1-BCAD-4760-94C9-6F1B69617710}" type="presOf" srcId="{4928F9AB-5AC0-46A2-A14D-6253A71CBD83}" destId="{826D5106-DEAC-46B9-A316-C13289ACB56D}" srcOrd="0" destOrd="0" presId="urn:microsoft.com/office/officeart/2005/8/layout/hierarchy1"/>
    <dgm:cxn modelId="{1974F718-A8D5-4EB9-96AA-485B4EDBA5FB}" type="presOf" srcId="{C04BDB56-0B1D-48BD-A2BC-C8663F0953FA}" destId="{4EFA551F-4E9E-48EB-81A4-8AEA16BA60EE}" srcOrd="0" destOrd="0" presId="urn:microsoft.com/office/officeart/2005/8/layout/hierarchy1"/>
    <dgm:cxn modelId="{BE346A4F-5594-4744-9699-88AB1BC5E066}" type="presOf" srcId="{0B497987-2300-41BC-9614-D3ED40511C57}" destId="{8168EAF2-794F-40A9-A3BD-72FAA90CA3CE}" srcOrd="0" destOrd="0" presId="urn:microsoft.com/office/officeart/2005/8/layout/hierarchy1"/>
    <dgm:cxn modelId="{7BCFE223-0F44-411D-BD9C-ED1637E1B545}" type="presOf" srcId="{D60A044F-114E-4582-BA11-E338F56C64FC}" destId="{F4340101-089C-4043-B37B-39A720F3C789}" srcOrd="0" destOrd="0" presId="urn:microsoft.com/office/officeart/2005/8/layout/hierarchy1"/>
    <dgm:cxn modelId="{4625AB85-E897-48E9-BA59-DEB25BE053A6}" type="presOf" srcId="{92F80450-1799-49AD-BF80-7A8277C2D208}" destId="{6D1B5642-7998-495F-B2BB-F3FD5F919CB3}" srcOrd="0" destOrd="0" presId="urn:microsoft.com/office/officeart/2005/8/layout/hierarchy1"/>
    <dgm:cxn modelId="{2A8408F1-2BF5-4168-AA05-8895C10C9936}" srcId="{7E671028-A490-4131-8668-FB1BC511D574}" destId="{226B336B-DEEC-4A26-9BD9-AAE475646354}" srcOrd="1" destOrd="0" parTransId="{BA1CA44C-DF75-48F4-AC01-5B447FB7254A}" sibTransId="{B0C24A71-6C66-471E-B649-D615D1A969BE}"/>
    <dgm:cxn modelId="{59469619-088D-4CFE-8F3E-2734C802FFCE}" srcId="{5C2DC410-D621-4F42-AA5C-11E180770E08}" destId="{4928F9AB-5AC0-46A2-A14D-6253A71CBD83}" srcOrd="3" destOrd="0" parTransId="{D1467960-F1CE-4BD7-8CAF-533BB8E6FEF4}" sibTransId="{F4D340EC-92B7-4E51-B8D3-8446FA68EA7B}"/>
    <dgm:cxn modelId="{4E71E61B-5F6E-48FC-A4D3-AC428AFF7750}" srcId="{7E671028-A490-4131-8668-FB1BC511D574}" destId="{5C2DC410-D621-4F42-AA5C-11E180770E08}" srcOrd="0" destOrd="0" parTransId="{0B497987-2300-41BC-9614-D3ED40511C57}" sibTransId="{866BD0F2-6A7A-40BB-8522-FCF9B155239E}"/>
    <dgm:cxn modelId="{6267013E-4EC0-480B-8CE2-46C57D6DC0B3}" type="presOf" srcId="{2D1E48E9-3EA1-41DF-B759-7FE80C4BDBDA}" destId="{9DAD71F7-8EAE-48B4-B4FF-2FBAF3C53C7E}" srcOrd="0" destOrd="0" presId="urn:microsoft.com/office/officeart/2005/8/layout/hierarchy1"/>
    <dgm:cxn modelId="{B260C6C5-3239-4378-BE77-69829EE7B526}" type="presOf" srcId="{0E329671-4236-4694-920D-3CB257C0B416}" destId="{02CDA93E-0393-4463-93DF-ED68131A5CE1}" srcOrd="0" destOrd="0" presId="urn:microsoft.com/office/officeart/2005/8/layout/hierarchy1"/>
    <dgm:cxn modelId="{564C087B-779A-461A-B5BF-A64050901974}" type="presParOf" srcId="{6D1B5642-7998-495F-B2BB-F3FD5F919CB3}" destId="{99362D8E-D612-44E7-831E-C12D71744BD6}" srcOrd="0" destOrd="0" presId="urn:microsoft.com/office/officeart/2005/8/layout/hierarchy1"/>
    <dgm:cxn modelId="{9B4062C2-00A1-4EE0-A12D-B453B01A8D67}" type="presParOf" srcId="{99362D8E-D612-44E7-831E-C12D71744BD6}" destId="{2FAA2F8B-2006-47BD-886E-22DE5399F96B}" srcOrd="0" destOrd="0" presId="urn:microsoft.com/office/officeart/2005/8/layout/hierarchy1"/>
    <dgm:cxn modelId="{C8639D8A-C060-4BF5-8496-05F7A5B67FA6}" type="presParOf" srcId="{2FAA2F8B-2006-47BD-886E-22DE5399F96B}" destId="{CEC9880F-69A3-4044-A0F5-89666E12E9FB}" srcOrd="0" destOrd="0" presId="urn:microsoft.com/office/officeart/2005/8/layout/hierarchy1"/>
    <dgm:cxn modelId="{C9D691EC-A245-4137-98DB-9B84D2D0437F}" type="presParOf" srcId="{2FAA2F8B-2006-47BD-886E-22DE5399F96B}" destId="{4D3F72A9-451C-4E6B-A7AF-880AD686EABA}" srcOrd="1" destOrd="0" presId="urn:microsoft.com/office/officeart/2005/8/layout/hierarchy1"/>
    <dgm:cxn modelId="{1BF28325-1B3B-440D-B595-8890BFABEF45}" type="presParOf" srcId="{99362D8E-D612-44E7-831E-C12D71744BD6}" destId="{77154542-2CE8-47B4-93A6-0BAEEE42414A}" srcOrd="1" destOrd="0" presId="urn:microsoft.com/office/officeart/2005/8/layout/hierarchy1"/>
    <dgm:cxn modelId="{74589943-F495-45BD-A442-AC2289F62532}" type="presParOf" srcId="{77154542-2CE8-47B4-93A6-0BAEEE42414A}" destId="{8168EAF2-794F-40A9-A3BD-72FAA90CA3CE}" srcOrd="0" destOrd="0" presId="urn:microsoft.com/office/officeart/2005/8/layout/hierarchy1"/>
    <dgm:cxn modelId="{8D292000-F770-4FA7-B786-D252964D4762}" type="presParOf" srcId="{77154542-2CE8-47B4-93A6-0BAEEE42414A}" destId="{09FBFE90-E2B7-43E3-BD86-CEB0F77A4888}" srcOrd="1" destOrd="0" presId="urn:microsoft.com/office/officeart/2005/8/layout/hierarchy1"/>
    <dgm:cxn modelId="{D49EB584-15D7-4866-AB7C-9A0ED848BD4E}" type="presParOf" srcId="{09FBFE90-E2B7-43E3-BD86-CEB0F77A4888}" destId="{4D594288-E7F4-40CA-8E23-3E3B35CEBCF2}" srcOrd="0" destOrd="0" presId="urn:microsoft.com/office/officeart/2005/8/layout/hierarchy1"/>
    <dgm:cxn modelId="{EDD9ED68-E079-47E9-AF9F-65A8E903D980}" type="presParOf" srcId="{4D594288-E7F4-40CA-8E23-3E3B35CEBCF2}" destId="{F37E470A-7803-40DC-84B3-F3148E5AFE94}" srcOrd="0" destOrd="0" presId="urn:microsoft.com/office/officeart/2005/8/layout/hierarchy1"/>
    <dgm:cxn modelId="{BFDDFA5A-0A64-4FE1-9BDF-5F49377A7CE0}" type="presParOf" srcId="{4D594288-E7F4-40CA-8E23-3E3B35CEBCF2}" destId="{6675DAD5-2C47-46A6-9582-17CFF76732E7}" srcOrd="1" destOrd="0" presId="urn:microsoft.com/office/officeart/2005/8/layout/hierarchy1"/>
    <dgm:cxn modelId="{124D8AAC-755D-4992-8AC4-BBCB5B96D48A}" type="presParOf" srcId="{09FBFE90-E2B7-43E3-BD86-CEB0F77A4888}" destId="{A813E72C-180B-40EB-ACA8-7D213150212F}" srcOrd="1" destOrd="0" presId="urn:microsoft.com/office/officeart/2005/8/layout/hierarchy1"/>
    <dgm:cxn modelId="{CD71C7F0-58EB-404B-846B-506EE1285B29}" type="presParOf" srcId="{A813E72C-180B-40EB-ACA8-7D213150212F}" destId="{4EFA551F-4E9E-48EB-81A4-8AEA16BA60EE}" srcOrd="0" destOrd="0" presId="urn:microsoft.com/office/officeart/2005/8/layout/hierarchy1"/>
    <dgm:cxn modelId="{803CB636-28E2-45BD-8E7C-12D184A1C9EF}" type="presParOf" srcId="{A813E72C-180B-40EB-ACA8-7D213150212F}" destId="{DE9335C1-E7BA-4524-BC9E-F5F60F5B619D}" srcOrd="1" destOrd="0" presId="urn:microsoft.com/office/officeart/2005/8/layout/hierarchy1"/>
    <dgm:cxn modelId="{0C9440E1-6C03-453F-AE8B-D6CB17F78168}" type="presParOf" srcId="{DE9335C1-E7BA-4524-BC9E-F5F60F5B619D}" destId="{492BF89F-BBB6-4654-ABE8-BA6DCB421E2D}" srcOrd="0" destOrd="0" presId="urn:microsoft.com/office/officeart/2005/8/layout/hierarchy1"/>
    <dgm:cxn modelId="{600595B7-C37E-4D01-86E6-D304342A9E4B}" type="presParOf" srcId="{492BF89F-BBB6-4654-ABE8-BA6DCB421E2D}" destId="{77E5BE18-7A32-425D-B097-44F99FA5BCF7}" srcOrd="0" destOrd="0" presId="urn:microsoft.com/office/officeart/2005/8/layout/hierarchy1"/>
    <dgm:cxn modelId="{BD0D6614-3A5B-40B4-8390-BE05681694BD}" type="presParOf" srcId="{492BF89F-BBB6-4654-ABE8-BA6DCB421E2D}" destId="{4AD033FE-9296-4578-930E-A5A360CF27AC}" srcOrd="1" destOrd="0" presId="urn:microsoft.com/office/officeart/2005/8/layout/hierarchy1"/>
    <dgm:cxn modelId="{9BA4F71F-0C97-4170-9989-602389E87DFF}" type="presParOf" srcId="{DE9335C1-E7BA-4524-BC9E-F5F60F5B619D}" destId="{80A7B92B-FFB7-43DB-B628-D075228EA213}" srcOrd="1" destOrd="0" presId="urn:microsoft.com/office/officeart/2005/8/layout/hierarchy1"/>
    <dgm:cxn modelId="{095817A4-86D7-4ADB-8FA1-C2DCACF06C19}" type="presParOf" srcId="{A813E72C-180B-40EB-ACA8-7D213150212F}" destId="{9DAD71F7-8EAE-48B4-B4FF-2FBAF3C53C7E}" srcOrd="2" destOrd="0" presId="urn:microsoft.com/office/officeart/2005/8/layout/hierarchy1"/>
    <dgm:cxn modelId="{370A7497-D343-43DC-87C0-0586EE39A4D6}" type="presParOf" srcId="{A813E72C-180B-40EB-ACA8-7D213150212F}" destId="{2B83301C-1B0B-4A8A-A8C0-94E290A56B7A}" srcOrd="3" destOrd="0" presId="urn:microsoft.com/office/officeart/2005/8/layout/hierarchy1"/>
    <dgm:cxn modelId="{CCAC592B-D7EA-424C-986F-740BB5985C37}" type="presParOf" srcId="{2B83301C-1B0B-4A8A-A8C0-94E290A56B7A}" destId="{E0E3A570-8F41-4D5F-B1D0-0A60A90BCCBF}" srcOrd="0" destOrd="0" presId="urn:microsoft.com/office/officeart/2005/8/layout/hierarchy1"/>
    <dgm:cxn modelId="{5E0DA15E-7054-44CF-80A0-0EAAF4EB1935}" type="presParOf" srcId="{E0E3A570-8F41-4D5F-B1D0-0A60A90BCCBF}" destId="{CE3A251A-8AEB-46AA-ABC3-5AEB5CEF3A67}" srcOrd="0" destOrd="0" presId="urn:microsoft.com/office/officeart/2005/8/layout/hierarchy1"/>
    <dgm:cxn modelId="{C4A3E142-1514-46A8-BF7F-EE92366446D8}" type="presParOf" srcId="{E0E3A570-8F41-4D5F-B1D0-0A60A90BCCBF}" destId="{BE55065B-489C-476A-9D89-962C4FE19146}" srcOrd="1" destOrd="0" presId="urn:microsoft.com/office/officeart/2005/8/layout/hierarchy1"/>
    <dgm:cxn modelId="{DA4DAD65-2C61-4FEA-98A8-3EFA71463715}" type="presParOf" srcId="{2B83301C-1B0B-4A8A-A8C0-94E290A56B7A}" destId="{B77A5F8F-8C45-4333-84C3-0919A7055AFB}" srcOrd="1" destOrd="0" presId="urn:microsoft.com/office/officeart/2005/8/layout/hierarchy1"/>
    <dgm:cxn modelId="{07C8F891-AC1D-4DEC-AC86-2F1410E415DA}" type="presParOf" srcId="{A813E72C-180B-40EB-ACA8-7D213150212F}" destId="{F4340101-089C-4043-B37B-39A720F3C789}" srcOrd="4" destOrd="0" presId="urn:microsoft.com/office/officeart/2005/8/layout/hierarchy1"/>
    <dgm:cxn modelId="{8FBBFF3B-8735-4455-93F5-9B5612E7F73A}" type="presParOf" srcId="{A813E72C-180B-40EB-ACA8-7D213150212F}" destId="{F659CAF0-1C23-4963-AD76-32569DE81CF9}" srcOrd="5" destOrd="0" presId="urn:microsoft.com/office/officeart/2005/8/layout/hierarchy1"/>
    <dgm:cxn modelId="{55D9B604-B3F1-4F6C-BDD2-D15E86D568D5}" type="presParOf" srcId="{F659CAF0-1C23-4963-AD76-32569DE81CF9}" destId="{C4030B3E-FDA2-4919-B954-39975B62675A}" srcOrd="0" destOrd="0" presId="urn:microsoft.com/office/officeart/2005/8/layout/hierarchy1"/>
    <dgm:cxn modelId="{73F63E42-A043-4EE6-B669-76C0BD3E2A67}" type="presParOf" srcId="{C4030B3E-FDA2-4919-B954-39975B62675A}" destId="{929B48BE-C990-48FA-ADE0-844F5864821B}" srcOrd="0" destOrd="0" presId="urn:microsoft.com/office/officeart/2005/8/layout/hierarchy1"/>
    <dgm:cxn modelId="{78714C4A-64CD-418D-8F74-3503807967FE}" type="presParOf" srcId="{C4030B3E-FDA2-4919-B954-39975B62675A}" destId="{02CDA93E-0393-4463-93DF-ED68131A5CE1}" srcOrd="1" destOrd="0" presId="urn:microsoft.com/office/officeart/2005/8/layout/hierarchy1"/>
    <dgm:cxn modelId="{ED81EAF2-CF58-4FD0-BE5B-C3227BB51B62}" type="presParOf" srcId="{F659CAF0-1C23-4963-AD76-32569DE81CF9}" destId="{7A7D6BD7-4A11-4C3E-9B4B-30C90A968952}" srcOrd="1" destOrd="0" presId="urn:microsoft.com/office/officeart/2005/8/layout/hierarchy1"/>
    <dgm:cxn modelId="{8B51C013-5C11-4AF5-9B87-1BF617527601}" type="presParOf" srcId="{A813E72C-180B-40EB-ACA8-7D213150212F}" destId="{81A9D1D2-5A8E-491E-BC60-401A572AAD62}" srcOrd="6" destOrd="0" presId="urn:microsoft.com/office/officeart/2005/8/layout/hierarchy1"/>
    <dgm:cxn modelId="{3D42BF37-4C1C-44A1-8643-72BDFBA56AFA}" type="presParOf" srcId="{A813E72C-180B-40EB-ACA8-7D213150212F}" destId="{0C44F83F-14B0-4F7F-87A3-CFA245F06C52}" srcOrd="7" destOrd="0" presId="urn:microsoft.com/office/officeart/2005/8/layout/hierarchy1"/>
    <dgm:cxn modelId="{2B80CB23-D002-42D4-A71C-B036C4B8C21D}" type="presParOf" srcId="{0C44F83F-14B0-4F7F-87A3-CFA245F06C52}" destId="{EFDB4A1F-8A51-4E80-A757-03312EB57508}" srcOrd="0" destOrd="0" presId="urn:microsoft.com/office/officeart/2005/8/layout/hierarchy1"/>
    <dgm:cxn modelId="{E9F83312-8699-4363-B9D2-189C61A5869B}" type="presParOf" srcId="{EFDB4A1F-8A51-4E80-A757-03312EB57508}" destId="{8C65239F-3B5F-4B60-901A-DE4583F71A6D}" srcOrd="0" destOrd="0" presId="urn:microsoft.com/office/officeart/2005/8/layout/hierarchy1"/>
    <dgm:cxn modelId="{7A8AFF7C-9226-4F58-BE92-4C2F41735306}" type="presParOf" srcId="{EFDB4A1F-8A51-4E80-A757-03312EB57508}" destId="{826D5106-DEAC-46B9-A316-C13289ACB56D}" srcOrd="1" destOrd="0" presId="urn:microsoft.com/office/officeart/2005/8/layout/hierarchy1"/>
    <dgm:cxn modelId="{4C74EBA2-B235-41A6-8073-79E8D99F19EE}" type="presParOf" srcId="{0C44F83F-14B0-4F7F-87A3-CFA245F06C52}" destId="{81BA7266-43A6-46B9-875F-A9D92B95CD62}" srcOrd="1" destOrd="0" presId="urn:microsoft.com/office/officeart/2005/8/layout/hierarchy1"/>
    <dgm:cxn modelId="{BA515B7D-A374-4903-90FC-4F2A9AB154C4}" type="presParOf" srcId="{77154542-2CE8-47B4-93A6-0BAEEE42414A}" destId="{FE2531A0-6166-4B08-872F-9F11CCF9CCFC}" srcOrd="2" destOrd="0" presId="urn:microsoft.com/office/officeart/2005/8/layout/hierarchy1"/>
    <dgm:cxn modelId="{E277F51F-EE87-487C-8793-F33C6598E1C7}" type="presParOf" srcId="{77154542-2CE8-47B4-93A6-0BAEEE42414A}" destId="{2A140065-8366-4D65-8551-C4218FC90C52}" srcOrd="3" destOrd="0" presId="urn:microsoft.com/office/officeart/2005/8/layout/hierarchy1"/>
    <dgm:cxn modelId="{2C9346F3-77D1-4FB5-AEBA-AFD61F1FF4D8}" type="presParOf" srcId="{2A140065-8366-4D65-8551-C4218FC90C52}" destId="{0BD08461-5F7B-42A0-81EF-464B5D4DD3F4}" srcOrd="0" destOrd="0" presId="urn:microsoft.com/office/officeart/2005/8/layout/hierarchy1"/>
    <dgm:cxn modelId="{083C3A5F-0864-47BF-B983-46517BCB4EF3}" type="presParOf" srcId="{0BD08461-5F7B-42A0-81EF-464B5D4DD3F4}" destId="{068F1914-C88C-4B62-87D0-A389C5B73A11}" srcOrd="0" destOrd="0" presId="urn:microsoft.com/office/officeart/2005/8/layout/hierarchy1"/>
    <dgm:cxn modelId="{1E78196D-65B8-4555-A532-92AA0783A106}" type="presParOf" srcId="{0BD08461-5F7B-42A0-81EF-464B5D4DD3F4}" destId="{0A218526-0CBA-4E66-9F0F-1A4200573B13}" srcOrd="1" destOrd="0" presId="urn:microsoft.com/office/officeart/2005/8/layout/hierarchy1"/>
    <dgm:cxn modelId="{E2CB3BAE-A43C-4EE5-B0A4-EF13462B3CAA}" type="presParOf" srcId="{2A140065-8366-4D65-8551-C4218FC90C52}" destId="{C64AF5C8-F61F-476E-A5DB-4B1D569ACE4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5E59F6C-5902-48B8-AAC6-3FF9A59B2FB2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PT"/>
        </a:p>
      </dgm:t>
    </dgm:pt>
    <dgm:pt modelId="{CC6DEAE0-BEFB-41F7-8E03-7F2F41E1334B}">
      <dgm:prSet phldrT="[Texto]"/>
      <dgm:spPr/>
      <dgm:t>
        <a:bodyPr/>
        <a:lstStyle/>
        <a:p>
          <a:r>
            <a:rPr lang="pt-PT" dirty="0" smtClean="0"/>
            <a:t>Técnicas e materiais</a:t>
          </a:r>
          <a:endParaRPr lang="pt-PT" dirty="0"/>
        </a:p>
      </dgm:t>
    </dgm:pt>
    <dgm:pt modelId="{493A5A1B-DEEE-4457-8D5B-D3125A0B201B}" type="parTrans" cxnId="{46C47846-774E-4AD8-A92A-BF73EE6D1F5D}">
      <dgm:prSet/>
      <dgm:spPr/>
      <dgm:t>
        <a:bodyPr/>
        <a:lstStyle/>
        <a:p>
          <a:endParaRPr lang="pt-PT"/>
        </a:p>
      </dgm:t>
    </dgm:pt>
    <dgm:pt modelId="{0690795F-FA90-401A-8EF6-04F2B51E912F}" type="sibTrans" cxnId="{46C47846-774E-4AD8-A92A-BF73EE6D1F5D}">
      <dgm:prSet/>
      <dgm:spPr/>
      <dgm:t>
        <a:bodyPr/>
        <a:lstStyle/>
        <a:p>
          <a:endParaRPr lang="pt-PT"/>
        </a:p>
      </dgm:t>
    </dgm:pt>
    <dgm:pt modelId="{44880051-AF25-4E70-8400-A0852BD8CB54}" type="pres">
      <dgm:prSet presAssocID="{95E59F6C-5902-48B8-AAC6-3FF9A59B2FB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t-PT"/>
        </a:p>
      </dgm:t>
    </dgm:pt>
    <dgm:pt modelId="{8B316AD9-0DEA-422D-919B-14787BE0FC94}" type="pres">
      <dgm:prSet presAssocID="{CC6DEAE0-BEFB-41F7-8E03-7F2F41E1334B}" presName="hierRoot1" presStyleCnt="0"/>
      <dgm:spPr/>
    </dgm:pt>
    <dgm:pt modelId="{D1736C04-E7DF-4E12-9523-BF1493F96693}" type="pres">
      <dgm:prSet presAssocID="{CC6DEAE0-BEFB-41F7-8E03-7F2F41E1334B}" presName="composite" presStyleCnt="0"/>
      <dgm:spPr/>
    </dgm:pt>
    <dgm:pt modelId="{198856E8-DFFF-43C1-B903-648402165D4B}" type="pres">
      <dgm:prSet presAssocID="{CC6DEAE0-BEFB-41F7-8E03-7F2F41E1334B}" presName="background" presStyleLbl="node0" presStyleIdx="0" presStyleCnt="1"/>
      <dgm:spPr/>
    </dgm:pt>
    <dgm:pt modelId="{69524AF7-A594-4CC6-920E-8D2D48460D4D}" type="pres">
      <dgm:prSet presAssocID="{CC6DEAE0-BEFB-41F7-8E03-7F2F41E1334B}" presName="text" presStyleLbl="fgAcc0" presStyleIdx="0" presStyleCnt="1" custScaleX="166439" custScaleY="86933" custLinFactNeighborX="-4558" custLinFactNeighborY="3522">
        <dgm:presLayoutVars>
          <dgm:chPref val="3"/>
        </dgm:presLayoutVars>
      </dgm:prSet>
      <dgm:spPr/>
      <dgm:t>
        <a:bodyPr/>
        <a:lstStyle/>
        <a:p>
          <a:endParaRPr lang="pt-PT"/>
        </a:p>
      </dgm:t>
    </dgm:pt>
    <dgm:pt modelId="{EC9ABDA8-E8F5-454C-B4B2-03EB9A62A8B9}" type="pres">
      <dgm:prSet presAssocID="{CC6DEAE0-BEFB-41F7-8E03-7F2F41E1334B}" presName="hierChild2" presStyleCnt="0"/>
      <dgm:spPr/>
    </dgm:pt>
  </dgm:ptLst>
  <dgm:cxnLst>
    <dgm:cxn modelId="{FA4FFE14-E4FD-4DC0-9B46-C8CFCBADD6EB}" type="presOf" srcId="{CC6DEAE0-BEFB-41F7-8E03-7F2F41E1334B}" destId="{69524AF7-A594-4CC6-920E-8D2D48460D4D}" srcOrd="0" destOrd="0" presId="urn:microsoft.com/office/officeart/2005/8/layout/hierarchy1"/>
    <dgm:cxn modelId="{7E7FB3F3-ABC4-4019-9E79-8F0C72895C94}" type="presOf" srcId="{95E59F6C-5902-48B8-AAC6-3FF9A59B2FB2}" destId="{44880051-AF25-4E70-8400-A0852BD8CB54}" srcOrd="0" destOrd="0" presId="urn:microsoft.com/office/officeart/2005/8/layout/hierarchy1"/>
    <dgm:cxn modelId="{46C47846-774E-4AD8-A92A-BF73EE6D1F5D}" srcId="{95E59F6C-5902-48B8-AAC6-3FF9A59B2FB2}" destId="{CC6DEAE0-BEFB-41F7-8E03-7F2F41E1334B}" srcOrd="0" destOrd="0" parTransId="{493A5A1B-DEEE-4457-8D5B-D3125A0B201B}" sibTransId="{0690795F-FA90-401A-8EF6-04F2B51E912F}"/>
    <dgm:cxn modelId="{204A0D14-32DD-419A-BE70-D2AC8D1D7C12}" type="presParOf" srcId="{44880051-AF25-4E70-8400-A0852BD8CB54}" destId="{8B316AD9-0DEA-422D-919B-14787BE0FC94}" srcOrd="0" destOrd="0" presId="urn:microsoft.com/office/officeart/2005/8/layout/hierarchy1"/>
    <dgm:cxn modelId="{1453F87C-CBB9-420B-B2FA-247EFD9FAB75}" type="presParOf" srcId="{8B316AD9-0DEA-422D-919B-14787BE0FC94}" destId="{D1736C04-E7DF-4E12-9523-BF1493F96693}" srcOrd="0" destOrd="0" presId="urn:microsoft.com/office/officeart/2005/8/layout/hierarchy1"/>
    <dgm:cxn modelId="{29AA3237-D0E9-4BA8-AD87-BCF26B561A6B}" type="presParOf" srcId="{D1736C04-E7DF-4E12-9523-BF1493F96693}" destId="{198856E8-DFFF-43C1-B903-648402165D4B}" srcOrd="0" destOrd="0" presId="urn:microsoft.com/office/officeart/2005/8/layout/hierarchy1"/>
    <dgm:cxn modelId="{DD59683B-7A3C-4A22-8A59-B97C9F697391}" type="presParOf" srcId="{D1736C04-E7DF-4E12-9523-BF1493F96693}" destId="{69524AF7-A594-4CC6-920E-8D2D48460D4D}" srcOrd="1" destOrd="0" presId="urn:microsoft.com/office/officeart/2005/8/layout/hierarchy1"/>
    <dgm:cxn modelId="{26EBEB86-E8C4-493E-B6CB-EF0170AA1087}" type="presParOf" srcId="{8B316AD9-0DEA-422D-919B-14787BE0FC94}" destId="{EC9ABDA8-E8F5-454C-B4B2-03EB9A62A8B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878B795-9F94-4FE7-BA02-5EF9E9B9954B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PT"/>
        </a:p>
      </dgm:t>
    </dgm:pt>
    <dgm:pt modelId="{F6537242-6823-4530-9BDB-9014CDB10C16}">
      <dgm:prSet phldrT="[Texto]"/>
      <dgm:spPr/>
      <dgm:t>
        <a:bodyPr/>
        <a:lstStyle/>
        <a:p>
          <a:r>
            <a:rPr lang="pt-PT" dirty="0" err="1" smtClean="0"/>
            <a:t>Hidroxiapatite</a:t>
          </a:r>
          <a:endParaRPr lang="pt-PT" dirty="0"/>
        </a:p>
      </dgm:t>
    </dgm:pt>
    <dgm:pt modelId="{FD9C06ED-9DDC-4F56-9FE4-6F902E6A7564}" type="parTrans" cxnId="{E486C430-3E8B-449A-9502-B734D5E8528C}">
      <dgm:prSet/>
      <dgm:spPr/>
      <dgm:t>
        <a:bodyPr/>
        <a:lstStyle/>
        <a:p>
          <a:endParaRPr lang="pt-PT"/>
        </a:p>
      </dgm:t>
    </dgm:pt>
    <dgm:pt modelId="{CD15C707-DD82-4749-AEA5-2A7E177429E6}" type="sibTrans" cxnId="{E486C430-3E8B-449A-9502-B734D5E8528C}">
      <dgm:prSet/>
      <dgm:spPr/>
      <dgm:t>
        <a:bodyPr/>
        <a:lstStyle/>
        <a:p>
          <a:endParaRPr lang="pt-PT"/>
        </a:p>
      </dgm:t>
    </dgm:pt>
    <dgm:pt modelId="{B637AF17-609F-48F4-A584-EF415332E7EF}" type="pres">
      <dgm:prSet presAssocID="{E878B795-9F94-4FE7-BA02-5EF9E9B9954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t-PT"/>
        </a:p>
      </dgm:t>
    </dgm:pt>
    <dgm:pt modelId="{4BAF0870-0284-407A-8176-1918EF6467BD}" type="pres">
      <dgm:prSet presAssocID="{F6537242-6823-4530-9BDB-9014CDB10C16}" presName="hierRoot1" presStyleCnt="0"/>
      <dgm:spPr/>
    </dgm:pt>
    <dgm:pt modelId="{B10B3C9E-C182-4C9C-A3A7-82C0BA6E293A}" type="pres">
      <dgm:prSet presAssocID="{F6537242-6823-4530-9BDB-9014CDB10C16}" presName="composite" presStyleCnt="0"/>
      <dgm:spPr/>
    </dgm:pt>
    <dgm:pt modelId="{6C2B3241-3F5D-4A02-9FB2-1CDDFD02352F}" type="pres">
      <dgm:prSet presAssocID="{F6537242-6823-4530-9BDB-9014CDB10C16}" presName="background" presStyleLbl="node0" presStyleIdx="0" presStyleCnt="1"/>
      <dgm:spPr/>
    </dgm:pt>
    <dgm:pt modelId="{5F8E16F5-5C12-4AA3-AA1D-9D0F74048C90}" type="pres">
      <dgm:prSet presAssocID="{F6537242-6823-4530-9BDB-9014CDB10C16}" presName="text" presStyleLbl="fgAcc0" presStyleIdx="0" presStyleCnt="1" custScaleX="124210" custLinFactNeighborX="-3983" custLinFactNeighborY="2908">
        <dgm:presLayoutVars>
          <dgm:chPref val="3"/>
        </dgm:presLayoutVars>
      </dgm:prSet>
      <dgm:spPr/>
      <dgm:t>
        <a:bodyPr/>
        <a:lstStyle/>
        <a:p>
          <a:endParaRPr lang="pt-PT"/>
        </a:p>
      </dgm:t>
    </dgm:pt>
    <dgm:pt modelId="{D21F1807-74CE-4BCC-9695-42C65B1B51C0}" type="pres">
      <dgm:prSet presAssocID="{F6537242-6823-4530-9BDB-9014CDB10C16}" presName="hierChild2" presStyleCnt="0"/>
      <dgm:spPr/>
    </dgm:pt>
  </dgm:ptLst>
  <dgm:cxnLst>
    <dgm:cxn modelId="{D4E14CF9-5936-449B-B45A-5575EA380803}" type="presOf" srcId="{F6537242-6823-4530-9BDB-9014CDB10C16}" destId="{5F8E16F5-5C12-4AA3-AA1D-9D0F74048C90}" srcOrd="0" destOrd="0" presId="urn:microsoft.com/office/officeart/2005/8/layout/hierarchy1"/>
    <dgm:cxn modelId="{E486C430-3E8B-449A-9502-B734D5E8528C}" srcId="{E878B795-9F94-4FE7-BA02-5EF9E9B9954B}" destId="{F6537242-6823-4530-9BDB-9014CDB10C16}" srcOrd="0" destOrd="0" parTransId="{FD9C06ED-9DDC-4F56-9FE4-6F902E6A7564}" sibTransId="{CD15C707-DD82-4749-AEA5-2A7E177429E6}"/>
    <dgm:cxn modelId="{C3E7E56A-3BCE-46CA-B98B-18F196149742}" type="presOf" srcId="{E878B795-9F94-4FE7-BA02-5EF9E9B9954B}" destId="{B637AF17-609F-48F4-A584-EF415332E7EF}" srcOrd="0" destOrd="0" presId="urn:microsoft.com/office/officeart/2005/8/layout/hierarchy1"/>
    <dgm:cxn modelId="{4A43D7EB-E6A1-4215-9F53-4BD4BCD09C94}" type="presParOf" srcId="{B637AF17-609F-48F4-A584-EF415332E7EF}" destId="{4BAF0870-0284-407A-8176-1918EF6467BD}" srcOrd="0" destOrd="0" presId="urn:microsoft.com/office/officeart/2005/8/layout/hierarchy1"/>
    <dgm:cxn modelId="{2D67DAD7-ED39-4A6C-8339-9C14E4D99D6C}" type="presParOf" srcId="{4BAF0870-0284-407A-8176-1918EF6467BD}" destId="{B10B3C9E-C182-4C9C-A3A7-82C0BA6E293A}" srcOrd="0" destOrd="0" presId="urn:microsoft.com/office/officeart/2005/8/layout/hierarchy1"/>
    <dgm:cxn modelId="{72D9AC21-79F1-4AE8-B118-74485E80D8F7}" type="presParOf" srcId="{B10B3C9E-C182-4C9C-A3A7-82C0BA6E293A}" destId="{6C2B3241-3F5D-4A02-9FB2-1CDDFD02352F}" srcOrd="0" destOrd="0" presId="urn:microsoft.com/office/officeart/2005/8/layout/hierarchy1"/>
    <dgm:cxn modelId="{8ED28976-2735-47A5-AE0C-F9D294E2A42E}" type="presParOf" srcId="{B10B3C9E-C182-4C9C-A3A7-82C0BA6E293A}" destId="{5F8E16F5-5C12-4AA3-AA1D-9D0F74048C90}" srcOrd="1" destOrd="0" presId="urn:microsoft.com/office/officeart/2005/8/layout/hierarchy1"/>
    <dgm:cxn modelId="{18B50C88-FACC-479A-8C0D-AAE6E1ABF5D5}" type="presParOf" srcId="{4BAF0870-0284-407A-8176-1918EF6467BD}" destId="{D21F1807-74CE-4BCC-9695-42C65B1B51C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8BB6786-A9D9-4A4F-B215-B192BE47DF86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PT"/>
        </a:p>
      </dgm:t>
    </dgm:pt>
    <dgm:pt modelId="{CC38E88E-A0AB-4882-9F2C-C74CECD9082C}">
      <dgm:prSet/>
      <dgm:spPr/>
      <dgm:t>
        <a:bodyPr/>
        <a:lstStyle/>
        <a:p>
          <a:r>
            <a:rPr lang="pt-PT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Material e formação</a:t>
          </a:r>
          <a:endParaRPr lang="pt-PT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4C4587-612A-4C92-A389-43C5923A64B4}" type="parTrans" cxnId="{086A9259-7871-443D-842F-33BC3E657CA9}">
      <dgm:prSet/>
      <dgm:spPr/>
      <dgm:t>
        <a:bodyPr/>
        <a:lstStyle/>
        <a:p>
          <a:endParaRPr lang="pt-PT"/>
        </a:p>
      </dgm:t>
    </dgm:pt>
    <dgm:pt modelId="{14F0AEF2-4FBD-4D39-B745-E04D5D7B3459}" type="sibTrans" cxnId="{086A9259-7871-443D-842F-33BC3E657CA9}">
      <dgm:prSet/>
      <dgm:spPr/>
      <dgm:t>
        <a:bodyPr/>
        <a:lstStyle/>
        <a:p>
          <a:endParaRPr lang="pt-PT"/>
        </a:p>
      </dgm:t>
    </dgm:pt>
    <dgm:pt modelId="{502B4261-20DA-4F2B-A3EF-A2A01E31217A}" type="pres">
      <dgm:prSet presAssocID="{28BB6786-A9D9-4A4F-B215-B192BE47DF8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t-PT"/>
        </a:p>
      </dgm:t>
    </dgm:pt>
    <dgm:pt modelId="{3307D473-4919-4ADB-8679-F7C131CFBEA2}" type="pres">
      <dgm:prSet presAssocID="{CC38E88E-A0AB-4882-9F2C-C74CECD9082C}" presName="hierRoot1" presStyleCnt="0"/>
      <dgm:spPr/>
    </dgm:pt>
    <dgm:pt modelId="{321E34AA-9710-4B02-A22E-50D624B48372}" type="pres">
      <dgm:prSet presAssocID="{CC38E88E-A0AB-4882-9F2C-C74CECD9082C}" presName="composite" presStyleCnt="0"/>
      <dgm:spPr/>
    </dgm:pt>
    <dgm:pt modelId="{0B916DEE-EFBD-4B89-9399-3E5FF3383D44}" type="pres">
      <dgm:prSet presAssocID="{CC38E88E-A0AB-4882-9F2C-C74CECD9082C}" presName="background" presStyleLbl="node0" presStyleIdx="0" presStyleCnt="1"/>
      <dgm:spPr/>
    </dgm:pt>
    <dgm:pt modelId="{DEAC5FD7-E5D6-4F73-9F43-104A9B787C25}" type="pres">
      <dgm:prSet presAssocID="{CC38E88E-A0AB-4882-9F2C-C74CECD9082C}" presName="text" presStyleLbl="fgAcc0" presStyleIdx="0" presStyleCnt="1" custScaleX="230919">
        <dgm:presLayoutVars>
          <dgm:chPref val="3"/>
        </dgm:presLayoutVars>
      </dgm:prSet>
      <dgm:spPr/>
      <dgm:t>
        <a:bodyPr/>
        <a:lstStyle/>
        <a:p>
          <a:endParaRPr lang="pt-PT"/>
        </a:p>
      </dgm:t>
    </dgm:pt>
    <dgm:pt modelId="{6F2FB5B1-3472-4710-942E-DDA59886DA0E}" type="pres">
      <dgm:prSet presAssocID="{CC38E88E-A0AB-4882-9F2C-C74CECD9082C}" presName="hierChild2" presStyleCnt="0"/>
      <dgm:spPr/>
    </dgm:pt>
  </dgm:ptLst>
  <dgm:cxnLst>
    <dgm:cxn modelId="{AFAF8EB8-114F-4520-A39D-030577E67DD5}" type="presOf" srcId="{28BB6786-A9D9-4A4F-B215-B192BE47DF86}" destId="{502B4261-20DA-4F2B-A3EF-A2A01E31217A}" srcOrd="0" destOrd="0" presId="urn:microsoft.com/office/officeart/2005/8/layout/hierarchy1"/>
    <dgm:cxn modelId="{3DC70B52-B07E-4FD2-A383-23FD94E6A3CF}" type="presOf" srcId="{CC38E88E-A0AB-4882-9F2C-C74CECD9082C}" destId="{DEAC5FD7-E5D6-4F73-9F43-104A9B787C25}" srcOrd="0" destOrd="0" presId="urn:microsoft.com/office/officeart/2005/8/layout/hierarchy1"/>
    <dgm:cxn modelId="{086A9259-7871-443D-842F-33BC3E657CA9}" srcId="{28BB6786-A9D9-4A4F-B215-B192BE47DF86}" destId="{CC38E88E-A0AB-4882-9F2C-C74CECD9082C}" srcOrd="0" destOrd="0" parTransId="{4A4C4587-612A-4C92-A389-43C5923A64B4}" sibTransId="{14F0AEF2-4FBD-4D39-B745-E04D5D7B3459}"/>
    <dgm:cxn modelId="{F2BC1E97-49D5-4888-ADA6-7D8DDECCBA97}" type="presParOf" srcId="{502B4261-20DA-4F2B-A3EF-A2A01E31217A}" destId="{3307D473-4919-4ADB-8679-F7C131CFBEA2}" srcOrd="0" destOrd="0" presId="urn:microsoft.com/office/officeart/2005/8/layout/hierarchy1"/>
    <dgm:cxn modelId="{EF84802A-E194-4178-980C-3EBCD4C63653}" type="presParOf" srcId="{3307D473-4919-4ADB-8679-F7C131CFBEA2}" destId="{321E34AA-9710-4B02-A22E-50D624B48372}" srcOrd="0" destOrd="0" presId="urn:microsoft.com/office/officeart/2005/8/layout/hierarchy1"/>
    <dgm:cxn modelId="{C2E40F34-4F50-46FF-8E80-89BEFF1B7F92}" type="presParOf" srcId="{321E34AA-9710-4B02-A22E-50D624B48372}" destId="{0B916DEE-EFBD-4B89-9399-3E5FF3383D44}" srcOrd="0" destOrd="0" presId="urn:microsoft.com/office/officeart/2005/8/layout/hierarchy1"/>
    <dgm:cxn modelId="{667DDE17-AE68-4166-BAF0-8DBA827C3379}" type="presParOf" srcId="{321E34AA-9710-4B02-A22E-50D624B48372}" destId="{DEAC5FD7-E5D6-4F73-9F43-104A9B787C25}" srcOrd="1" destOrd="0" presId="urn:microsoft.com/office/officeart/2005/8/layout/hierarchy1"/>
    <dgm:cxn modelId="{FC6E7606-F98A-45BA-A8CA-D429CEB4AC30}" type="presParOf" srcId="{3307D473-4919-4ADB-8679-F7C131CFBEA2}" destId="{6F2FB5B1-3472-4710-942E-DDA59886DA0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C20C958-82E6-4613-ABED-9646EC8F7FAF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PT"/>
        </a:p>
      </dgm:t>
    </dgm:pt>
    <dgm:pt modelId="{76A08C73-71AD-42CC-82C9-83C478B8DD3D}">
      <dgm:prSet phldrT="[Texto]"/>
      <dgm:spPr/>
      <dgm:t>
        <a:bodyPr/>
        <a:lstStyle/>
        <a:p>
          <a:r>
            <a:rPr lang="pt-PT" dirty="0" smtClean="0"/>
            <a:t>Técnicas de caracterização</a:t>
          </a:r>
          <a:endParaRPr lang="pt-PT" dirty="0"/>
        </a:p>
      </dgm:t>
    </dgm:pt>
    <dgm:pt modelId="{DCD59885-E920-45E2-9A40-C37280965F85}" type="parTrans" cxnId="{F895543D-AFDF-405F-801F-BF6E88C36B8B}">
      <dgm:prSet/>
      <dgm:spPr/>
      <dgm:t>
        <a:bodyPr/>
        <a:lstStyle/>
        <a:p>
          <a:endParaRPr lang="pt-PT"/>
        </a:p>
      </dgm:t>
    </dgm:pt>
    <dgm:pt modelId="{56A9964A-EC6D-4288-B27E-B69232BD05CB}" type="sibTrans" cxnId="{F895543D-AFDF-405F-801F-BF6E88C36B8B}">
      <dgm:prSet/>
      <dgm:spPr/>
      <dgm:t>
        <a:bodyPr/>
        <a:lstStyle/>
        <a:p>
          <a:endParaRPr lang="pt-PT"/>
        </a:p>
      </dgm:t>
    </dgm:pt>
    <dgm:pt modelId="{85687EBD-73C8-46C7-A31A-C5C2E54AAD01}">
      <dgm:prSet phldrT="[Texto]"/>
      <dgm:spPr/>
      <dgm:t>
        <a:bodyPr/>
        <a:lstStyle/>
        <a:p>
          <a:r>
            <a:rPr lang="pt-PT" dirty="0" smtClean="0"/>
            <a:t>SEM</a:t>
          </a:r>
          <a:endParaRPr lang="pt-PT" dirty="0"/>
        </a:p>
      </dgm:t>
    </dgm:pt>
    <dgm:pt modelId="{5093983E-EEC9-49E9-AF24-429BCEC31EE0}" type="parTrans" cxnId="{BFB722A6-8497-4137-A490-B361D366E7DC}">
      <dgm:prSet/>
      <dgm:spPr/>
      <dgm:t>
        <a:bodyPr/>
        <a:lstStyle/>
        <a:p>
          <a:endParaRPr lang="pt-PT"/>
        </a:p>
      </dgm:t>
    </dgm:pt>
    <dgm:pt modelId="{1BB1B09C-4D7C-4974-BEC2-D4C08292DE7F}" type="sibTrans" cxnId="{BFB722A6-8497-4137-A490-B361D366E7DC}">
      <dgm:prSet/>
      <dgm:spPr/>
      <dgm:t>
        <a:bodyPr/>
        <a:lstStyle/>
        <a:p>
          <a:endParaRPr lang="pt-PT"/>
        </a:p>
      </dgm:t>
    </dgm:pt>
    <dgm:pt modelId="{D90B1FBC-C819-4018-A064-F74CC39207EB}">
      <dgm:prSet phldrT="[Texto]"/>
      <dgm:spPr/>
      <dgm:t>
        <a:bodyPr/>
        <a:lstStyle/>
        <a:p>
          <a:r>
            <a:rPr lang="pt-PT" dirty="0" err="1" smtClean="0"/>
            <a:t>Raman</a:t>
          </a:r>
          <a:endParaRPr lang="pt-PT" dirty="0"/>
        </a:p>
      </dgm:t>
    </dgm:pt>
    <dgm:pt modelId="{74D2A7B2-56D6-400A-A044-EB6C16ED2BC2}" type="parTrans" cxnId="{F073C185-63FE-47CA-9F43-F8B2E4088583}">
      <dgm:prSet/>
      <dgm:spPr/>
      <dgm:t>
        <a:bodyPr/>
        <a:lstStyle/>
        <a:p>
          <a:endParaRPr lang="pt-PT"/>
        </a:p>
      </dgm:t>
    </dgm:pt>
    <dgm:pt modelId="{AD8A8E49-9413-4F0B-9B74-BCB187AFF7DC}" type="sibTrans" cxnId="{F073C185-63FE-47CA-9F43-F8B2E4088583}">
      <dgm:prSet/>
      <dgm:spPr/>
      <dgm:t>
        <a:bodyPr/>
        <a:lstStyle/>
        <a:p>
          <a:endParaRPr lang="pt-PT"/>
        </a:p>
      </dgm:t>
    </dgm:pt>
    <dgm:pt modelId="{FA324462-F448-4B73-8DB6-B84A04F605E8}">
      <dgm:prSet phldrT="[Texto]"/>
      <dgm:spPr/>
      <dgm:t>
        <a:bodyPr/>
        <a:lstStyle/>
        <a:p>
          <a:r>
            <a:rPr lang="pt-PT" dirty="0" smtClean="0"/>
            <a:t>Imagens e composições</a:t>
          </a:r>
          <a:endParaRPr lang="pt-PT" dirty="0"/>
        </a:p>
      </dgm:t>
    </dgm:pt>
    <dgm:pt modelId="{833F5132-420D-40AC-8F22-88E702B67C68}" type="parTrans" cxnId="{66F408B6-6100-47CF-BA89-C70B747E5A38}">
      <dgm:prSet/>
      <dgm:spPr/>
      <dgm:t>
        <a:bodyPr/>
        <a:lstStyle/>
        <a:p>
          <a:endParaRPr lang="pt-PT"/>
        </a:p>
      </dgm:t>
    </dgm:pt>
    <dgm:pt modelId="{299BDAFB-EDF6-4A42-B620-22DD11BA17A5}" type="sibTrans" cxnId="{66F408B6-6100-47CF-BA89-C70B747E5A38}">
      <dgm:prSet/>
      <dgm:spPr/>
      <dgm:t>
        <a:bodyPr/>
        <a:lstStyle/>
        <a:p>
          <a:endParaRPr lang="pt-PT"/>
        </a:p>
      </dgm:t>
    </dgm:pt>
    <dgm:pt modelId="{EF494633-86AC-4864-B52D-261E4167580A}">
      <dgm:prSet phldrT="[Texto]"/>
      <dgm:spPr/>
      <dgm:t>
        <a:bodyPr/>
        <a:lstStyle/>
        <a:p>
          <a:r>
            <a:rPr lang="pt-PT" dirty="0" smtClean="0"/>
            <a:t>Estrutura química ; constituintes</a:t>
          </a:r>
          <a:endParaRPr lang="pt-PT" dirty="0"/>
        </a:p>
      </dgm:t>
    </dgm:pt>
    <dgm:pt modelId="{00A118EF-9526-48BE-8B9A-E5AA865C2281}" type="parTrans" cxnId="{417D1857-5FE0-4947-A841-95594482116A}">
      <dgm:prSet/>
      <dgm:spPr/>
      <dgm:t>
        <a:bodyPr/>
        <a:lstStyle/>
        <a:p>
          <a:endParaRPr lang="pt-PT"/>
        </a:p>
      </dgm:t>
    </dgm:pt>
    <dgm:pt modelId="{C480CC98-5E78-41F8-B736-BC036810DDB4}" type="sibTrans" cxnId="{417D1857-5FE0-4947-A841-95594482116A}">
      <dgm:prSet/>
      <dgm:spPr/>
      <dgm:t>
        <a:bodyPr/>
        <a:lstStyle/>
        <a:p>
          <a:endParaRPr lang="pt-PT"/>
        </a:p>
      </dgm:t>
    </dgm:pt>
    <dgm:pt modelId="{B5DC747D-CED4-46CE-89A1-751D63B8739C}" type="pres">
      <dgm:prSet presAssocID="{2C20C958-82E6-4613-ABED-9646EC8F7FA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t-PT"/>
        </a:p>
      </dgm:t>
    </dgm:pt>
    <dgm:pt modelId="{EB8D6A9B-2E93-4BAA-A96A-C7C46D73F41D}" type="pres">
      <dgm:prSet presAssocID="{76A08C73-71AD-42CC-82C9-83C478B8DD3D}" presName="hierRoot1" presStyleCnt="0"/>
      <dgm:spPr/>
    </dgm:pt>
    <dgm:pt modelId="{8DDAA86F-BDA9-4602-8418-25B4BBDE1BA1}" type="pres">
      <dgm:prSet presAssocID="{76A08C73-71AD-42CC-82C9-83C478B8DD3D}" presName="composite" presStyleCnt="0"/>
      <dgm:spPr/>
    </dgm:pt>
    <dgm:pt modelId="{2AEF5C81-9E17-4AA6-A3F7-C39FAE86AA8C}" type="pres">
      <dgm:prSet presAssocID="{76A08C73-71AD-42CC-82C9-83C478B8DD3D}" presName="background" presStyleLbl="node0" presStyleIdx="0" presStyleCnt="1"/>
      <dgm:spPr/>
    </dgm:pt>
    <dgm:pt modelId="{4BCFED36-DBD1-4D9D-A369-FEB742CB26E9}" type="pres">
      <dgm:prSet presAssocID="{76A08C73-71AD-42CC-82C9-83C478B8DD3D}" presName="text" presStyleLbl="fgAcc0" presStyleIdx="0" presStyleCnt="1" custScaleX="201360" custScaleY="88180" custLinFactNeighborX="1054" custLinFactNeighborY="3736">
        <dgm:presLayoutVars>
          <dgm:chPref val="3"/>
        </dgm:presLayoutVars>
      </dgm:prSet>
      <dgm:spPr/>
      <dgm:t>
        <a:bodyPr/>
        <a:lstStyle/>
        <a:p>
          <a:endParaRPr lang="pt-PT"/>
        </a:p>
      </dgm:t>
    </dgm:pt>
    <dgm:pt modelId="{CB1C7A27-74FB-4346-B3BE-4D2A77853B04}" type="pres">
      <dgm:prSet presAssocID="{76A08C73-71AD-42CC-82C9-83C478B8DD3D}" presName="hierChild2" presStyleCnt="0"/>
      <dgm:spPr/>
    </dgm:pt>
    <dgm:pt modelId="{4DD19C54-2D89-461A-892B-4DDFDA456EAC}" type="pres">
      <dgm:prSet presAssocID="{5093983E-EEC9-49E9-AF24-429BCEC31EE0}" presName="Name10" presStyleLbl="parChTrans1D2" presStyleIdx="0" presStyleCnt="2"/>
      <dgm:spPr/>
      <dgm:t>
        <a:bodyPr/>
        <a:lstStyle/>
        <a:p>
          <a:endParaRPr lang="pt-PT"/>
        </a:p>
      </dgm:t>
    </dgm:pt>
    <dgm:pt modelId="{E7C3FBAF-1CAF-4938-B286-AEBC6EEAB5CA}" type="pres">
      <dgm:prSet presAssocID="{85687EBD-73C8-46C7-A31A-C5C2E54AAD01}" presName="hierRoot2" presStyleCnt="0"/>
      <dgm:spPr/>
    </dgm:pt>
    <dgm:pt modelId="{DE08415B-8BA5-4C7D-A1A1-C6DB0DA12B7B}" type="pres">
      <dgm:prSet presAssocID="{85687EBD-73C8-46C7-A31A-C5C2E54AAD01}" presName="composite2" presStyleCnt="0"/>
      <dgm:spPr/>
    </dgm:pt>
    <dgm:pt modelId="{FC6F99F7-EFFF-48DD-9817-148DEBBF1AF1}" type="pres">
      <dgm:prSet presAssocID="{85687EBD-73C8-46C7-A31A-C5C2E54AAD01}" presName="background2" presStyleLbl="node2" presStyleIdx="0" presStyleCnt="2"/>
      <dgm:spPr/>
    </dgm:pt>
    <dgm:pt modelId="{D4E47904-8B34-48C6-BF63-2C07318A1B14}" type="pres">
      <dgm:prSet presAssocID="{85687EBD-73C8-46C7-A31A-C5C2E54AAD01}" presName="text2" presStyleLbl="fgAcc2" presStyleIdx="0" presStyleCnt="2" custScaleX="96007" custScaleY="77099">
        <dgm:presLayoutVars>
          <dgm:chPref val="3"/>
        </dgm:presLayoutVars>
      </dgm:prSet>
      <dgm:spPr/>
      <dgm:t>
        <a:bodyPr/>
        <a:lstStyle/>
        <a:p>
          <a:endParaRPr lang="pt-PT"/>
        </a:p>
      </dgm:t>
    </dgm:pt>
    <dgm:pt modelId="{317EE8C9-8F02-45FF-94CA-E27AC9F0433E}" type="pres">
      <dgm:prSet presAssocID="{85687EBD-73C8-46C7-A31A-C5C2E54AAD01}" presName="hierChild3" presStyleCnt="0"/>
      <dgm:spPr/>
    </dgm:pt>
    <dgm:pt modelId="{7F1CAB8A-A380-4FEC-AFDC-83C2A035F4CB}" type="pres">
      <dgm:prSet presAssocID="{833F5132-420D-40AC-8F22-88E702B67C68}" presName="Name17" presStyleLbl="parChTrans1D3" presStyleIdx="0" presStyleCnt="2"/>
      <dgm:spPr/>
      <dgm:t>
        <a:bodyPr/>
        <a:lstStyle/>
        <a:p>
          <a:endParaRPr lang="pt-PT"/>
        </a:p>
      </dgm:t>
    </dgm:pt>
    <dgm:pt modelId="{1EE225A3-B264-4B37-8B5B-360B1724631D}" type="pres">
      <dgm:prSet presAssocID="{FA324462-F448-4B73-8DB6-B84A04F605E8}" presName="hierRoot3" presStyleCnt="0"/>
      <dgm:spPr/>
    </dgm:pt>
    <dgm:pt modelId="{18E494D6-0344-449C-A63B-9A309AF785D8}" type="pres">
      <dgm:prSet presAssocID="{FA324462-F448-4B73-8DB6-B84A04F605E8}" presName="composite3" presStyleCnt="0"/>
      <dgm:spPr/>
    </dgm:pt>
    <dgm:pt modelId="{E342323B-5E01-4F01-8ACA-A61BD8BB2582}" type="pres">
      <dgm:prSet presAssocID="{FA324462-F448-4B73-8DB6-B84A04F605E8}" presName="background3" presStyleLbl="node3" presStyleIdx="0" presStyleCnt="2"/>
      <dgm:spPr/>
    </dgm:pt>
    <dgm:pt modelId="{8D6B637A-7A17-489B-887C-918227EB2CAF}" type="pres">
      <dgm:prSet presAssocID="{FA324462-F448-4B73-8DB6-B84A04F605E8}" presName="text3" presStyleLbl="fgAcc3" presStyleIdx="0" presStyleCnt="2" custScaleX="84107" custScaleY="82398">
        <dgm:presLayoutVars>
          <dgm:chPref val="3"/>
        </dgm:presLayoutVars>
      </dgm:prSet>
      <dgm:spPr/>
      <dgm:t>
        <a:bodyPr/>
        <a:lstStyle/>
        <a:p>
          <a:endParaRPr lang="pt-PT"/>
        </a:p>
      </dgm:t>
    </dgm:pt>
    <dgm:pt modelId="{8EBEAC9E-C771-44BD-85C5-9588C6DC3742}" type="pres">
      <dgm:prSet presAssocID="{FA324462-F448-4B73-8DB6-B84A04F605E8}" presName="hierChild4" presStyleCnt="0"/>
      <dgm:spPr/>
    </dgm:pt>
    <dgm:pt modelId="{82B2286E-ADC8-4136-96F8-61A7D7BC6A76}" type="pres">
      <dgm:prSet presAssocID="{74D2A7B2-56D6-400A-A044-EB6C16ED2BC2}" presName="Name10" presStyleLbl="parChTrans1D2" presStyleIdx="1" presStyleCnt="2"/>
      <dgm:spPr/>
      <dgm:t>
        <a:bodyPr/>
        <a:lstStyle/>
        <a:p>
          <a:endParaRPr lang="pt-PT"/>
        </a:p>
      </dgm:t>
    </dgm:pt>
    <dgm:pt modelId="{EEB3C63B-21D8-4724-91BB-57031CC5424C}" type="pres">
      <dgm:prSet presAssocID="{D90B1FBC-C819-4018-A064-F74CC39207EB}" presName="hierRoot2" presStyleCnt="0"/>
      <dgm:spPr/>
    </dgm:pt>
    <dgm:pt modelId="{18EE014A-7064-4D32-87D4-85AE2C5B449C}" type="pres">
      <dgm:prSet presAssocID="{D90B1FBC-C819-4018-A064-F74CC39207EB}" presName="composite2" presStyleCnt="0"/>
      <dgm:spPr/>
    </dgm:pt>
    <dgm:pt modelId="{D27531D9-35F9-40F2-94E4-DFA335B5FD52}" type="pres">
      <dgm:prSet presAssocID="{D90B1FBC-C819-4018-A064-F74CC39207EB}" presName="background2" presStyleLbl="node2" presStyleIdx="1" presStyleCnt="2"/>
      <dgm:spPr/>
    </dgm:pt>
    <dgm:pt modelId="{52BA5B69-6E7C-46D7-9454-9BA9D8B10500}" type="pres">
      <dgm:prSet presAssocID="{D90B1FBC-C819-4018-A064-F74CC39207EB}" presName="text2" presStyleLbl="fgAcc2" presStyleIdx="1" presStyleCnt="2" custScaleX="94149" custScaleY="75326">
        <dgm:presLayoutVars>
          <dgm:chPref val="3"/>
        </dgm:presLayoutVars>
      </dgm:prSet>
      <dgm:spPr/>
      <dgm:t>
        <a:bodyPr/>
        <a:lstStyle/>
        <a:p>
          <a:endParaRPr lang="pt-PT"/>
        </a:p>
      </dgm:t>
    </dgm:pt>
    <dgm:pt modelId="{5222EF5D-0CF2-4210-8ACF-2FB460E20BF7}" type="pres">
      <dgm:prSet presAssocID="{D90B1FBC-C819-4018-A064-F74CC39207EB}" presName="hierChild3" presStyleCnt="0"/>
      <dgm:spPr/>
    </dgm:pt>
    <dgm:pt modelId="{9DBD165B-AB4F-477A-ADD2-6F64792523CA}" type="pres">
      <dgm:prSet presAssocID="{00A118EF-9526-48BE-8B9A-E5AA865C2281}" presName="Name17" presStyleLbl="parChTrans1D3" presStyleIdx="1" presStyleCnt="2"/>
      <dgm:spPr/>
      <dgm:t>
        <a:bodyPr/>
        <a:lstStyle/>
        <a:p>
          <a:endParaRPr lang="pt-PT"/>
        </a:p>
      </dgm:t>
    </dgm:pt>
    <dgm:pt modelId="{6B1569CC-0A50-495A-9AE6-765BBFE047C4}" type="pres">
      <dgm:prSet presAssocID="{EF494633-86AC-4864-B52D-261E4167580A}" presName="hierRoot3" presStyleCnt="0"/>
      <dgm:spPr/>
    </dgm:pt>
    <dgm:pt modelId="{FC7723B0-FA45-4AE4-B859-AC5CCF4B5EFA}" type="pres">
      <dgm:prSet presAssocID="{EF494633-86AC-4864-B52D-261E4167580A}" presName="composite3" presStyleCnt="0"/>
      <dgm:spPr/>
    </dgm:pt>
    <dgm:pt modelId="{B92E8417-0078-471F-9200-9C9E1E6F3C4C}" type="pres">
      <dgm:prSet presAssocID="{EF494633-86AC-4864-B52D-261E4167580A}" presName="background3" presStyleLbl="node3" presStyleIdx="1" presStyleCnt="2"/>
      <dgm:spPr/>
    </dgm:pt>
    <dgm:pt modelId="{7555D223-5128-4F5F-895E-3A6AC8463B46}" type="pres">
      <dgm:prSet presAssocID="{EF494633-86AC-4864-B52D-261E4167580A}" presName="text3" presStyleLbl="fgAcc3" presStyleIdx="1" presStyleCnt="2" custScaleX="83483" custScaleY="98192" custLinFactNeighborX="589" custLinFactNeighborY="-12698">
        <dgm:presLayoutVars>
          <dgm:chPref val="3"/>
        </dgm:presLayoutVars>
      </dgm:prSet>
      <dgm:spPr/>
      <dgm:t>
        <a:bodyPr/>
        <a:lstStyle/>
        <a:p>
          <a:endParaRPr lang="pt-PT"/>
        </a:p>
      </dgm:t>
    </dgm:pt>
    <dgm:pt modelId="{2DC7FC55-94B5-41C1-8974-F7CE9643D95D}" type="pres">
      <dgm:prSet presAssocID="{EF494633-86AC-4864-B52D-261E4167580A}" presName="hierChild4" presStyleCnt="0"/>
      <dgm:spPr/>
    </dgm:pt>
  </dgm:ptLst>
  <dgm:cxnLst>
    <dgm:cxn modelId="{76CD533E-FBAC-4ADB-9B52-87198A9A7958}" type="presOf" srcId="{FA324462-F448-4B73-8DB6-B84A04F605E8}" destId="{8D6B637A-7A17-489B-887C-918227EB2CAF}" srcOrd="0" destOrd="0" presId="urn:microsoft.com/office/officeart/2005/8/layout/hierarchy1"/>
    <dgm:cxn modelId="{E2BFBA04-5E5F-4C9B-9F03-CCE10CC49BE6}" type="presOf" srcId="{85687EBD-73C8-46C7-A31A-C5C2E54AAD01}" destId="{D4E47904-8B34-48C6-BF63-2C07318A1B14}" srcOrd="0" destOrd="0" presId="urn:microsoft.com/office/officeart/2005/8/layout/hierarchy1"/>
    <dgm:cxn modelId="{E7870843-9D09-4517-B35B-756F34CCCD0D}" type="presOf" srcId="{00A118EF-9526-48BE-8B9A-E5AA865C2281}" destId="{9DBD165B-AB4F-477A-ADD2-6F64792523CA}" srcOrd="0" destOrd="0" presId="urn:microsoft.com/office/officeart/2005/8/layout/hierarchy1"/>
    <dgm:cxn modelId="{BFB722A6-8497-4137-A490-B361D366E7DC}" srcId="{76A08C73-71AD-42CC-82C9-83C478B8DD3D}" destId="{85687EBD-73C8-46C7-A31A-C5C2E54AAD01}" srcOrd="0" destOrd="0" parTransId="{5093983E-EEC9-49E9-AF24-429BCEC31EE0}" sibTransId="{1BB1B09C-4D7C-4974-BEC2-D4C08292DE7F}"/>
    <dgm:cxn modelId="{5E79B99C-530D-4D21-ADCF-ED3D254F8F71}" type="presOf" srcId="{2C20C958-82E6-4613-ABED-9646EC8F7FAF}" destId="{B5DC747D-CED4-46CE-89A1-751D63B8739C}" srcOrd="0" destOrd="0" presId="urn:microsoft.com/office/officeart/2005/8/layout/hierarchy1"/>
    <dgm:cxn modelId="{AB4326AB-0EE0-4D72-92BA-B56B81AAE59D}" type="presOf" srcId="{74D2A7B2-56D6-400A-A044-EB6C16ED2BC2}" destId="{82B2286E-ADC8-4136-96F8-61A7D7BC6A76}" srcOrd="0" destOrd="0" presId="urn:microsoft.com/office/officeart/2005/8/layout/hierarchy1"/>
    <dgm:cxn modelId="{66F408B6-6100-47CF-BA89-C70B747E5A38}" srcId="{85687EBD-73C8-46C7-A31A-C5C2E54AAD01}" destId="{FA324462-F448-4B73-8DB6-B84A04F605E8}" srcOrd="0" destOrd="0" parTransId="{833F5132-420D-40AC-8F22-88E702B67C68}" sibTransId="{299BDAFB-EDF6-4A42-B620-22DD11BA17A5}"/>
    <dgm:cxn modelId="{417D1857-5FE0-4947-A841-95594482116A}" srcId="{D90B1FBC-C819-4018-A064-F74CC39207EB}" destId="{EF494633-86AC-4864-B52D-261E4167580A}" srcOrd="0" destOrd="0" parTransId="{00A118EF-9526-48BE-8B9A-E5AA865C2281}" sibTransId="{C480CC98-5E78-41F8-B736-BC036810DDB4}"/>
    <dgm:cxn modelId="{D5B32B7E-4D54-4107-AD70-5E274DABFDFB}" type="presOf" srcId="{5093983E-EEC9-49E9-AF24-429BCEC31EE0}" destId="{4DD19C54-2D89-461A-892B-4DDFDA456EAC}" srcOrd="0" destOrd="0" presId="urn:microsoft.com/office/officeart/2005/8/layout/hierarchy1"/>
    <dgm:cxn modelId="{DA202C57-1A2B-4F0A-9A63-0CA6BD1B04F7}" type="presOf" srcId="{EF494633-86AC-4864-B52D-261E4167580A}" destId="{7555D223-5128-4F5F-895E-3A6AC8463B46}" srcOrd="0" destOrd="0" presId="urn:microsoft.com/office/officeart/2005/8/layout/hierarchy1"/>
    <dgm:cxn modelId="{2E480521-586A-4E4C-BC64-472EF9FDEA03}" type="presOf" srcId="{833F5132-420D-40AC-8F22-88E702B67C68}" destId="{7F1CAB8A-A380-4FEC-AFDC-83C2A035F4CB}" srcOrd="0" destOrd="0" presId="urn:microsoft.com/office/officeart/2005/8/layout/hierarchy1"/>
    <dgm:cxn modelId="{F073C185-63FE-47CA-9F43-F8B2E4088583}" srcId="{76A08C73-71AD-42CC-82C9-83C478B8DD3D}" destId="{D90B1FBC-C819-4018-A064-F74CC39207EB}" srcOrd="1" destOrd="0" parTransId="{74D2A7B2-56D6-400A-A044-EB6C16ED2BC2}" sibTransId="{AD8A8E49-9413-4F0B-9B74-BCB187AFF7DC}"/>
    <dgm:cxn modelId="{F895543D-AFDF-405F-801F-BF6E88C36B8B}" srcId="{2C20C958-82E6-4613-ABED-9646EC8F7FAF}" destId="{76A08C73-71AD-42CC-82C9-83C478B8DD3D}" srcOrd="0" destOrd="0" parTransId="{DCD59885-E920-45E2-9A40-C37280965F85}" sibTransId="{56A9964A-EC6D-4288-B27E-B69232BD05CB}"/>
    <dgm:cxn modelId="{93CFB924-6C15-46AE-9CF9-21FB31BB679E}" type="presOf" srcId="{76A08C73-71AD-42CC-82C9-83C478B8DD3D}" destId="{4BCFED36-DBD1-4D9D-A369-FEB742CB26E9}" srcOrd="0" destOrd="0" presId="urn:microsoft.com/office/officeart/2005/8/layout/hierarchy1"/>
    <dgm:cxn modelId="{89A14656-AE50-413B-B267-D82DE24D2664}" type="presOf" srcId="{D90B1FBC-C819-4018-A064-F74CC39207EB}" destId="{52BA5B69-6E7C-46D7-9454-9BA9D8B10500}" srcOrd="0" destOrd="0" presId="urn:microsoft.com/office/officeart/2005/8/layout/hierarchy1"/>
    <dgm:cxn modelId="{7CC5571B-60C5-4D0E-BC40-85D61860DDD1}" type="presParOf" srcId="{B5DC747D-CED4-46CE-89A1-751D63B8739C}" destId="{EB8D6A9B-2E93-4BAA-A96A-C7C46D73F41D}" srcOrd="0" destOrd="0" presId="urn:microsoft.com/office/officeart/2005/8/layout/hierarchy1"/>
    <dgm:cxn modelId="{E085D7C2-98A4-4040-B5BA-E55A13A11ADB}" type="presParOf" srcId="{EB8D6A9B-2E93-4BAA-A96A-C7C46D73F41D}" destId="{8DDAA86F-BDA9-4602-8418-25B4BBDE1BA1}" srcOrd="0" destOrd="0" presId="urn:microsoft.com/office/officeart/2005/8/layout/hierarchy1"/>
    <dgm:cxn modelId="{B2E65DD2-6F52-4B43-8ADF-4D5EEC1853E6}" type="presParOf" srcId="{8DDAA86F-BDA9-4602-8418-25B4BBDE1BA1}" destId="{2AEF5C81-9E17-4AA6-A3F7-C39FAE86AA8C}" srcOrd="0" destOrd="0" presId="urn:microsoft.com/office/officeart/2005/8/layout/hierarchy1"/>
    <dgm:cxn modelId="{210898F0-1236-4571-93D0-E078DC6BDBA5}" type="presParOf" srcId="{8DDAA86F-BDA9-4602-8418-25B4BBDE1BA1}" destId="{4BCFED36-DBD1-4D9D-A369-FEB742CB26E9}" srcOrd="1" destOrd="0" presId="urn:microsoft.com/office/officeart/2005/8/layout/hierarchy1"/>
    <dgm:cxn modelId="{FBC24BEA-D455-4E85-B6D4-CBDD5B4DFD13}" type="presParOf" srcId="{EB8D6A9B-2E93-4BAA-A96A-C7C46D73F41D}" destId="{CB1C7A27-74FB-4346-B3BE-4D2A77853B04}" srcOrd="1" destOrd="0" presId="urn:microsoft.com/office/officeart/2005/8/layout/hierarchy1"/>
    <dgm:cxn modelId="{741069A9-1B7E-4ECC-9511-CA14FE9D1621}" type="presParOf" srcId="{CB1C7A27-74FB-4346-B3BE-4D2A77853B04}" destId="{4DD19C54-2D89-461A-892B-4DDFDA456EAC}" srcOrd="0" destOrd="0" presId="urn:microsoft.com/office/officeart/2005/8/layout/hierarchy1"/>
    <dgm:cxn modelId="{E3939A11-CDAA-4500-A718-CCCBC7085C1B}" type="presParOf" srcId="{CB1C7A27-74FB-4346-B3BE-4D2A77853B04}" destId="{E7C3FBAF-1CAF-4938-B286-AEBC6EEAB5CA}" srcOrd="1" destOrd="0" presId="urn:microsoft.com/office/officeart/2005/8/layout/hierarchy1"/>
    <dgm:cxn modelId="{2E9B463F-FE55-4BD9-83CF-54A4421D9097}" type="presParOf" srcId="{E7C3FBAF-1CAF-4938-B286-AEBC6EEAB5CA}" destId="{DE08415B-8BA5-4C7D-A1A1-C6DB0DA12B7B}" srcOrd="0" destOrd="0" presId="urn:microsoft.com/office/officeart/2005/8/layout/hierarchy1"/>
    <dgm:cxn modelId="{4F4161BC-9607-404C-8D5E-E1570B829A2F}" type="presParOf" srcId="{DE08415B-8BA5-4C7D-A1A1-C6DB0DA12B7B}" destId="{FC6F99F7-EFFF-48DD-9817-148DEBBF1AF1}" srcOrd="0" destOrd="0" presId="urn:microsoft.com/office/officeart/2005/8/layout/hierarchy1"/>
    <dgm:cxn modelId="{FE34B837-678C-48BF-8E38-F057A6176D48}" type="presParOf" srcId="{DE08415B-8BA5-4C7D-A1A1-C6DB0DA12B7B}" destId="{D4E47904-8B34-48C6-BF63-2C07318A1B14}" srcOrd="1" destOrd="0" presId="urn:microsoft.com/office/officeart/2005/8/layout/hierarchy1"/>
    <dgm:cxn modelId="{40E69C87-10D8-4018-8394-05353117538E}" type="presParOf" srcId="{E7C3FBAF-1CAF-4938-B286-AEBC6EEAB5CA}" destId="{317EE8C9-8F02-45FF-94CA-E27AC9F0433E}" srcOrd="1" destOrd="0" presId="urn:microsoft.com/office/officeart/2005/8/layout/hierarchy1"/>
    <dgm:cxn modelId="{16A061ED-2770-4B1D-9ADD-6C12F97BEA24}" type="presParOf" srcId="{317EE8C9-8F02-45FF-94CA-E27AC9F0433E}" destId="{7F1CAB8A-A380-4FEC-AFDC-83C2A035F4CB}" srcOrd="0" destOrd="0" presId="urn:microsoft.com/office/officeart/2005/8/layout/hierarchy1"/>
    <dgm:cxn modelId="{B5AEB79C-FDE1-4A4F-A602-59CCA2FBA411}" type="presParOf" srcId="{317EE8C9-8F02-45FF-94CA-E27AC9F0433E}" destId="{1EE225A3-B264-4B37-8B5B-360B1724631D}" srcOrd="1" destOrd="0" presId="urn:microsoft.com/office/officeart/2005/8/layout/hierarchy1"/>
    <dgm:cxn modelId="{EA95E53A-7A63-4372-910C-C09280AABC79}" type="presParOf" srcId="{1EE225A3-B264-4B37-8B5B-360B1724631D}" destId="{18E494D6-0344-449C-A63B-9A309AF785D8}" srcOrd="0" destOrd="0" presId="urn:microsoft.com/office/officeart/2005/8/layout/hierarchy1"/>
    <dgm:cxn modelId="{3A3F6419-D6D0-4221-9C6D-CFD862ADD784}" type="presParOf" srcId="{18E494D6-0344-449C-A63B-9A309AF785D8}" destId="{E342323B-5E01-4F01-8ACA-A61BD8BB2582}" srcOrd="0" destOrd="0" presId="urn:microsoft.com/office/officeart/2005/8/layout/hierarchy1"/>
    <dgm:cxn modelId="{E1C86FA9-3F3A-4F58-A774-EB5416C659E3}" type="presParOf" srcId="{18E494D6-0344-449C-A63B-9A309AF785D8}" destId="{8D6B637A-7A17-489B-887C-918227EB2CAF}" srcOrd="1" destOrd="0" presId="urn:microsoft.com/office/officeart/2005/8/layout/hierarchy1"/>
    <dgm:cxn modelId="{0EC3E438-4B2F-4F97-A736-0749B1BC4D36}" type="presParOf" srcId="{1EE225A3-B264-4B37-8B5B-360B1724631D}" destId="{8EBEAC9E-C771-44BD-85C5-9588C6DC3742}" srcOrd="1" destOrd="0" presId="urn:microsoft.com/office/officeart/2005/8/layout/hierarchy1"/>
    <dgm:cxn modelId="{089F758C-9F5E-4CAD-AC8F-858576496557}" type="presParOf" srcId="{CB1C7A27-74FB-4346-B3BE-4D2A77853B04}" destId="{82B2286E-ADC8-4136-96F8-61A7D7BC6A76}" srcOrd="2" destOrd="0" presId="urn:microsoft.com/office/officeart/2005/8/layout/hierarchy1"/>
    <dgm:cxn modelId="{30394D08-B77C-4831-97D7-A14B5C1189F4}" type="presParOf" srcId="{CB1C7A27-74FB-4346-B3BE-4D2A77853B04}" destId="{EEB3C63B-21D8-4724-91BB-57031CC5424C}" srcOrd="3" destOrd="0" presId="urn:microsoft.com/office/officeart/2005/8/layout/hierarchy1"/>
    <dgm:cxn modelId="{BF0BB9D1-83A2-4AFC-881A-011D23E02C17}" type="presParOf" srcId="{EEB3C63B-21D8-4724-91BB-57031CC5424C}" destId="{18EE014A-7064-4D32-87D4-85AE2C5B449C}" srcOrd="0" destOrd="0" presId="urn:microsoft.com/office/officeart/2005/8/layout/hierarchy1"/>
    <dgm:cxn modelId="{2D5E6051-4587-4818-848A-AABDD8132FAB}" type="presParOf" srcId="{18EE014A-7064-4D32-87D4-85AE2C5B449C}" destId="{D27531D9-35F9-40F2-94E4-DFA335B5FD52}" srcOrd="0" destOrd="0" presId="urn:microsoft.com/office/officeart/2005/8/layout/hierarchy1"/>
    <dgm:cxn modelId="{8A5A2668-3AA4-4F49-B961-D705F51F6D38}" type="presParOf" srcId="{18EE014A-7064-4D32-87D4-85AE2C5B449C}" destId="{52BA5B69-6E7C-46D7-9454-9BA9D8B10500}" srcOrd="1" destOrd="0" presId="urn:microsoft.com/office/officeart/2005/8/layout/hierarchy1"/>
    <dgm:cxn modelId="{BC425FE7-8D91-4B6E-A03C-5FB0454F6A4B}" type="presParOf" srcId="{EEB3C63B-21D8-4724-91BB-57031CC5424C}" destId="{5222EF5D-0CF2-4210-8ACF-2FB460E20BF7}" srcOrd="1" destOrd="0" presId="urn:microsoft.com/office/officeart/2005/8/layout/hierarchy1"/>
    <dgm:cxn modelId="{32AD39BD-72FF-4DB2-9A3E-C85F8C61A0F3}" type="presParOf" srcId="{5222EF5D-0CF2-4210-8ACF-2FB460E20BF7}" destId="{9DBD165B-AB4F-477A-ADD2-6F64792523CA}" srcOrd="0" destOrd="0" presId="urn:microsoft.com/office/officeart/2005/8/layout/hierarchy1"/>
    <dgm:cxn modelId="{EE0B967D-1C9D-4805-B3C8-415272704C40}" type="presParOf" srcId="{5222EF5D-0CF2-4210-8ACF-2FB460E20BF7}" destId="{6B1569CC-0A50-495A-9AE6-765BBFE047C4}" srcOrd="1" destOrd="0" presId="urn:microsoft.com/office/officeart/2005/8/layout/hierarchy1"/>
    <dgm:cxn modelId="{481797C0-A0B4-4BC7-A242-A3A550F2862A}" type="presParOf" srcId="{6B1569CC-0A50-495A-9AE6-765BBFE047C4}" destId="{FC7723B0-FA45-4AE4-B859-AC5CCF4B5EFA}" srcOrd="0" destOrd="0" presId="urn:microsoft.com/office/officeart/2005/8/layout/hierarchy1"/>
    <dgm:cxn modelId="{2DC89C98-5FDD-4BB3-A982-09DDD30040DE}" type="presParOf" srcId="{FC7723B0-FA45-4AE4-B859-AC5CCF4B5EFA}" destId="{B92E8417-0078-471F-9200-9C9E1E6F3C4C}" srcOrd="0" destOrd="0" presId="urn:microsoft.com/office/officeart/2005/8/layout/hierarchy1"/>
    <dgm:cxn modelId="{6B4A073C-E4E2-496B-AAE1-9A7ECE2103E8}" type="presParOf" srcId="{FC7723B0-FA45-4AE4-B859-AC5CCF4B5EFA}" destId="{7555D223-5128-4F5F-895E-3A6AC8463B46}" srcOrd="1" destOrd="0" presId="urn:microsoft.com/office/officeart/2005/8/layout/hierarchy1"/>
    <dgm:cxn modelId="{0D8E0798-317E-4CAC-8248-F1158F3E7983}" type="presParOf" srcId="{6B1569CC-0A50-495A-9AE6-765BBFE047C4}" destId="{2DC7FC55-94B5-41C1-8974-F7CE9643D95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18394E1-F7EB-41ED-81ED-51B6732552A2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PT"/>
        </a:p>
      </dgm:t>
    </dgm:pt>
    <dgm:pt modelId="{77815992-1C82-45B1-A3D3-9A96BFAD9CE9}">
      <dgm:prSet phldrT="[Texto]"/>
      <dgm:spPr/>
      <dgm:t>
        <a:bodyPr/>
        <a:lstStyle/>
        <a:p>
          <a:r>
            <a:rPr lang="pt-PT" dirty="0" smtClean="0"/>
            <a:t>Análises</a:t>
          </a:r>
          <a:endParaRPr lang="pt-PT" dirty="0"/>
        </a:p>
      </dgm:t>
    </dgm:pt>
    <dgm:pt modelId="{8113F308-0320-40A4-860A-B64E6902CC9D}" type="parTrans" cxnId="{0ADC93A2-EFEB-4C14-9697-800ADE943F2F}">
      <dgm:prSet/>
      <dgm:spPr/>
      <dgm:t>
        <a:bodyPr/>
        <a:lstStyle/>
        <a:p>
          <a:endParaRPr lang="pt-PT"/>
        </a:p>
      </dgm:t>
    </dgm:pt>
    <dgm:pt modelId="{0E5D7E92-FA46-4F24-A6EB-75C776419887}" type="sibTrans" cxnId="{0ADC93A2-EFEB-4C14-9697-800ADE943F2F}">
      <dgm:prSet/>
      <dgm:spPr/>
      <dgm:t>
        <a:bodyPr/>
        <a:lstStyle/>
        <a:p>
          <a:endParaRPr lang="pt-PT"/>
        </a:p>
      </dgm:t>
    </dgm:pt>
    <dgm:pt modelId="{460A5CCC-2DB9-44A0-A056-A15973773867}">
      <dgm:prSet phldrT="[Texto]"/>
      <dgm:spPr/>
      <dgm:t>
        <a:bodyPr/>
        <a:lstStyle/>
        <a:p>
          <a:r>
            <a:rPr lang="pt-PT" dirty="0" smtClean="0"/>
            <a:t>Temperatura</a:t>
          </a:r>
          <a:endParaRPr lang="pt-PT" dirty="0"/>
        </a:p>
      </dgm:t>
    </dgm:pt>
    <dgm:pt modelId="{2B2441F5-3379-4796-A1D3-8D3B181E95C9}" type="parTrans" cxnId="{AE0A6183-7126-4ADD-A777-EC16DA3163D5}">
      <dgm:prSet/>
      <dgm:spPr/>
      <dgm:t>
        <a:bodyPr/>
        <a:lstStyle/>
        <a:p>
          <a:endParaRPr lang="pt-PT"/>
        </a:p>
      </dgm:t>
    </dgm:pt>
    <dgm:pt modelId="{0DD26A8D-FE1E-4DC7-9A5D-3CDD2860CA0C}" type="sibTrans" cxnId="{AE0A6183-7126-4ADD-A777-EC16DA3163D5}">
      <dgm:prSet/>
      <dgm:spPr/>
      <dgm:t>
        <a:bodyPr/>
        <a:lstStyle/>
        <a:p>
          <a:endParaRPr lang="pt-PT"/>
        </a:p>
      </dgm:t>
    </dgm:pt>
    <dgm:pt modelId="{9D680BD6-7D9B-47C4-B7EA-1F1B74D5E716}">
      <dgm:prSet phldrT="[Texto]"/>
      <dgm:spPr/>
      <dgm:t>
        <a:bodyPr/>
        <a:lstStyle/>
        <a:p>
          <a:r>
            <a:rPr lang="pt-PT" dirty="0" smtClean="0"/>
            <a:t>Estrutura</a:t>
          </a:r>
          <a:endParaRPr lang="pt-PT" dirty="0"/>
        </a:p>
      </dgm:t>
    </dgm:pt>
    <dgm:pt modelId="{92D4BA4A-67D2-4381-BF08-19B9684AFA18}" type="parTrans" cxnId="{37B81A26-56D4-450F-BE03-A7124E45BA79}">
      <dgm:prSet/>
      <dgm:spPr/>
      <dgm:t>
        <a:bodyPr/>
        <a:lstStyle/>
        <a:p>
          <a:endParaRPr lang="pt-PT"/>
        </a:p>
      </dgm:t>
    </dgm:pt>
    <dgm:pt modelId="{5ECA338B-23CA-4AAE-812D-DAEEC3C963EF}" type="sibTrans" cxnId="{37B81A26-56D4-450F-BE03-A7124E45BA79}">
      <dgm:prSet/>
      <dgm:spPr/>
      <dgm:t>
        <a:bodyPr/>
        <a:lstStyle/>
        <a:p>
          <a:endParaRPr lang="pt-PT"/>
        </a:p>
      </dgm:t>
    </dgm:pt>
    <dgm:pt modelId="{AC3E6607-49DC-448F-8F41-9B1FB64F4106}">
      <dgm:prSet phldrT="[Texto]"/>
      <dgm:spPr/>
      <dgm:t>
        <a:bodyPr/>
        <a:lstStyle/>
        <a:p>
          <a:r>
            <a:rPr lang="pt-PT" dirty="0" smtClean="0"/>
            <a:t>Diâmetro</a:t>
          </a:r>
          <a:endParaRPr lang="pt-PT" dirty="0"/>
        </a:p>
      </dgm:t>
    </dgm:pt>
    <dgm:pt modelId="{B1DF7312-AC7D-4C72-B74E-00E334582EE3}" type="parTrans" cxnId="{56337BAE-886E-4178-B214-F5DA4C8ED837}">
      <dgm:prSet/>
      <dgm:spPr/>
      <dgm:t>
        <a:bodyPr/>
        <a:lstStyle/>
        <a:p>
          <a:endParaRPr lang="pt-PT"/>
        </a:p>
      </dgm:t>
    </dgm:pt>
    <dgm:pt modelId="{E1376436-11A5-481C-954A-691DFB0742C6}" type="sibTrans" cxnId="{56337BAE-886E-4178-B214-F5DA4C8ED837}">
      <dgm:prSet/>
      <dgm:spPr/>
      <dgm:t>
        <a:bodyPr/>
        <a:lstStyle/>
        <a:p>
          <a:endParaRPr lang="pt-PT"/>
        </a:p>
      </dgm:t>
    </dgm:pt>
    <dgm:pt modelId="{701F6179-08D9-4FE0-A7B3-9BF04C380CE4}" type="pres">
      <dgm:prSet presAssocID="{618394E1-F7EB-41ED-81ED-51B6732552A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t-PT"/>
        </a:p>
      </dgm:t>
    </dgm:pt>
    <dgm:pt modelId="{4CCF8174-3571-4F7B-850F-3B6A7AEA0437}" type="pres">
      <dgm:prSet presAssocID="{77815992-1C82-45B1-A3D3-9A96BFAD9CE9}" presName="hierRoot1" presStyleCnt="0"/>
      <dgm:spPr/>
    </dgm:pt>
    <dgm:pt modelId="{D731C65E-90CE-467B-92D5-11151543A75A}" type="pres">
      <dgm:prSet presAssocID="{77815992-1C82-45B1-A3D3-9A96BFAD9CE9}" presName="composite" presStyleCnt="0"/>
      <dgm:spPr/>
    </dgm:pt>
    <dgm:pt modelId="{13BE509A-0DB2-47AA-BAE7-DA4E2E1991A2}" type="pres">
      <dgm:prSet presAssocID="{77815992-1C82-45B1-A3D3-9A96BFAD9CE9}" presName="background" presStyleLbl="node0" presStyleIdx="0" presStyleCnt="1"/>
      <dgm:spPr/>
    </dgm:pt>
    <dgm:pt modelId="{5643FC03-3137-4F2C-B55E-EC423E61F1FB}" type="pres">
      <dgm:prSet presAssocID="{77815992-1C82-45B1-A3D3-9A96BFAD9CE9}" presName="text" presStyleLbl="fgAcc0" presStyleIdx="0" presStyleCnt="1" custScaleX="189789" custScaleY="69943" custLinFactNeighborX="-510" custLinFactNeighborY="9291">
        <dgm:presLayoutVars>
          <dgm:chPref val="3"/>
        </dgm:presLayoutVars>
      </dgm:prSet>
      <dgm:spPr/>
      <dgm:t>
        <a:bodyPr/>
        <a:lstStyle/>
        <a:p>
          <a:endParaRPr lang="pt-PT"/>
        </a:p>
      </dgm:t>
    </dgm:pt>
    <dgm:pt modelId="{D16C4EBC-F5A4-407B-BBD5-13A4785A2B52}" type="pres">
      <dgm:prSet presAssocID="{77815992-1C82-45B1-A3D3-9A96BFAD9CE9}" presName="hierChild2" presStyleCnt="0"/>
      <dgm:spPr/>
    </dgm:pt>
    <dgm:pt modelId="{3B0F08D7-3880-4994-B899-9D1B13A8937C}" type="pres">
      <dgm:prSet presAssocID="{2B2441F5-3379-4796-A1D3-8D3B181E95C9}" presName="Name10" presStyleLbl="parChTrans1D2" presStyleIdx="0" presStyleCnt="1"/>
      <dgm:spPr/>
      <dgm:t>
        <a:bodyPr/>
        <a:lstStyle/>
        <a:p>
          <a:endParaRPr lang="pt-PT"/>
        </a:p>
      </dgm:t>
    </dgm:pt>
    <dgm:pt modelId="{3D823382-D8E1-4120-B3CF-0B756BA8DBA9}" type="pres">
      <dgm:prSet presAssocID="{460A5CCC-2DB9-44A0-A056-A15973773867}" presName="hierRoot2" presStyleCnt="0"/>
      <dgm:spPr/>
    </dgm:pt>
    <dgm:pt modelId="{7633A146-70A6-4558-B0E3-40BDDCD192FA}" type="pres">
      <dgm:prSet presAssocID="{460A5CCC-2DB9-44A0-A056-A15973773867}" presName="composite2" presStyleCnt="0"/>
      <dgm:spPr/>
    </dgm:pt>
    <dgm:pt modelId="{365BEC74-4D26-49C2-9FEB-81450603CF5F}" type="pres">
      <dgm:prSet presAssocID="{460A5CCC-2DB9-44A0-A056-A15973773867}" presName="background2" presStyleLbl="node2" presStyleIdx="0" presStyleCnt="1"/>
      <dgm:spPr/>
    </dgm:pt>
    <dgm:pt modelId="{802C9B9B-3F7C-4571-8BEA-CDA5DA32D6E0}" type="pres">
      <dgm:prSet presAssocID="{460A5CCC-2DB9-44A0-A056-A15973773867}" presName="text2" presStyleLbl="fgAcc2" presStyleIdx="0" presStyleCnt="1" custScaleX="91236" custScaleY="70687" custLinFactNeighborX="-133" custLinFactNeighborY="-5916">
        <dgm:presLayoutVars>
          <dgm:chPref val="3"/>
        </dgm:presLayoutVars>
      </dgm:prSet>
      <dgm:spPr/>
      <dgm:t>
        <a:bodyPr/>
        <a:lstStyle/>
        <a:p>
          <a:endParaRPr lang="pt-PT"/>
        </a:p>
      </dgm:t>
    </dgm:pt>
    <dgm:pt modelId="{2C9AD9C3-2444-4511-876A-88CC240D3A39}" type="pres">
      <dgm:prSet presAssocID="{460A5CCC-2DB9-44A0-A056-A15973773867}" presName="hierChild3" presStyleCnt="0"/>
      <dgm:spPr/>
    </dgm:pt>
    <dgm:pt modelId="{44662955-50F9-488A-8CBC-4B3ED0D584B0}" type="pres">
      <dgm:prSet presAssocID="{92D4BA4A-67D2-4381-BF08-19B9684AFA18}" presName="Name17" presStyleLbl="parChTrans1D3" presStyleIdx="0" presStyleCnt="2"/>
      <dgm:spPr/>
      <dgm:t>
        <a:bodyPr/>
        <a:lstStyle/>
        <a:p>
          <a:endParaRPr lang="pt-PT"/>
        </a:p>
      </dgm:t>
    </dgm:pt>
    <dgm:pt modelId="{5A805F0B-5507-4F9D-BD61-B847AB744F5B}" type="pres">
      <dgm:prSet presAssocID="{9D680BD6-7D9B-47C4-B7EA-1F1B74D5E716}" presName="hierRoot3" presStyleCnt="0"/>
      <dgm:spPr/>
    </dgm:pt>
    <dgm:pt modelId="{776AB92D-D830-4A72-B4AD-9FD1BE297586}" type="pres">
      <dgm:prSet presAssocID="{9D680BD6-7D9B-47C4-B7EA-1F1B74D5E716}" presName="composite3" presStyleCnt="0"/>
      <dgm:spPr/>
    </dgm:pt>
    <dgm:pt modelId="{4ED07742-AD25-4B09-B11C-E581FD91D7C6}" type="pres">
      <dgm:prSet presAssocID="{9D680BD6-7D9B-47C4-B7EA-1F1B74D5E716}" presName="background3" presStyleLbl="node3" presStyleIdx="0" presStyleCnt="2"/>
      <dgm:spPr/>
    </dgm:pt>
    <dgm:pt modelId="{C6061A23-2BC1-468F-8175-B0B536BC5D0B}" type="pres">
      <dgm:prSet presAssocID="{9D680BD6-7D9B-47C4-B7EA-1F1B74D5E716}" presName="text3" presStyleLbl="fgAcc3" presStyleIdx="0" presStyleCnt="2" custScaleX="85907" custScaleY="85965" custLinFactNeighborX="-1225" custLinFactNeighborY="-10697">
        <dgm:presLayoutVars>
          <dgm:chPref val="3"/>
        </dgm:presLayoutVars>
      </dgm:prSet>
      <dgm:spPr/>
      <dgm:t>
        <a:bodyPr/>
        <a:lstStyle/>
        <a:p>
          <a:endParaRPr lang="pt-PT"/>
        </a:p>
      </dgm:t>
    </dgm:pt>
    <dgm:pt modelId="{766DFC22-C5FE-4452-B4FC-9536CDA1663E}" type="pres">
      <dgm:prSet presAssocID="{9D680BD6-7D9B-47C4-B7EA-1F1B74D5E716}" presName="hierChild4" presStyleCnt="0"/>
      <dgm:spPr/>
    </dgm:pt>
    <dgm:pt modelId="{D8543222-143E-4A8A-AD3C-7E95F4EF547A}" type="pres">
      <dgm:prSet presAssocID="{B1DF7312-AC7D-4C72-B74E-00E334582EE3}" presName="Name17" presStyleLbl="parChTrans1D3" presStyleIdx="1" presStyleCnt="2"/>
      <dgm:spPr/>
      <dgm:t>
        <a:bodyPr/>
        <a:lstStyle/>
        <a:p>
          <a:endParaRPr lang="pt-PT"/>
        </a:p>
      </dgm:t>
    </dgm:pt>
    <dgm:pt modelId="{F228E848-9E87-4C84-89BE-BBFCD97BFE0D}" type="pres">
      <dgm:prSet presAssocID="{AC3E6607-49DC-448F-8F41-9B1FB64F4106}" presName="hierRoot3" presStyleCnt="0"/>
      <dgm:spPr/>
    </dgm:pt>
    <dgm:pt modelId="{F85186B7-81A6-4172-B0DE-F8D7D574EAB4}" type="pres">
      <dgm:prSet presAssocID="{AC3E6607-49DC-448F-8F41-9B1FB64F4106}" presName="composite3" presStyleCnt="0"/>
      <dgm:spPr/>
    </dgm:pt>
    <dgm:pt modelId="{F84E94A4-20F7-4E13-824A-46FD813D742C}" type="pres">
      <dgm:prSet presAssocID="{AC3E6607-49DC-448F-8F41-9B1FB64F4106}" presName="background3" presStyleLbl="node3" presStyleIdx="1" presStyleCnt="2"/>
      <dgm:spPr/>
    </dgm:pt>
    <dgm:pt modelId="{AF3CE050-D456-4160-B8DD-CF03FB7C4CCB}" type="pres">
      <dgm:prSet presAssocID="{AC3E6607-49DC-448F-8F41-9B1FB64F4106}" presName="text3" presStyleLbl="fgAcc3" presStyleIdx="1" presStyleCnt="2" custScaleX="89688" custScaleY="85965" custLinFactNeighborX="-589" custLinFactNeighborY="-10697">
        <dgm:presLayoutVars>
          <dgm:chPref val="3"/>
        </dgm:presLayoutVars>
      </dgm:prSet>
      <dgm:spPr/>
      <dgm:t>
        <a:bodyPr/>
        <a:lstStyle/>
        <a:p>
          <a:endParaRPr lang="pt-PT"/>
        </a:p>
      </dgm:t>
    </dgm:pt>
    <dgm:pt modelId="{DFE63579-C9F6-438D-BA1F-C974D6F0CCAB}" type="pres">
      <dgm:prSet presAssocID="{AC3E6607-49DC-448F-8F41-9B1FB64F4106}" presName="hierChild4" presStyleCnt="0"/>
      <dgm:spPr/>
    </dgm:pt>
  </dgm:ptLst>
  <dgm:cxnLst>
    <dgm:cxn modelId="{BA11832E-002F-41ED-9D29-B3B355EBBB5C}" type="presOf" srcId="{618394E1-F7EB-41ED-81ED-51B6732552A2}" destId="{701F6179-08D9-4FE0-A7B3-9BF04C380CE4}" srcOrd="0" destOrd="0" presId="urn:microsoft.com/office/officeart/2005/8/layout/hierarchy1"/>
    <dgm:cxn modelId="{AE0A6183-7126-4ADD-A777-EC16DA3163D5}" srcId="{77815992-1C82-45B1-A3D3-9A96BFAD9CE9}" destId="{460A5CCC-2DB9-44A0-A056-A15973773867}" srcOrd="0" destOrd="0" parTransId="{2B2441F5-3379-4796-A1D3-8D3B181E95C9}" sibTransId="{0DD26A8D-FE1E-4DC7-9A5D-3CDD2860CA0C}"/>
    <dgm:cxn modelId="{726D818B-5111-46AF-A6DC-C7218292085E}" type="presOf" srcId="{AC3E6607-49DC-448F-8F41-9B1FB64F4106}" destId="{AF3CE050-D456-4160-B8DD-CF03FB7C4CCB}" srcOrd="0" destOrd="0" presId="urn:microsoft.com/office/officeart/2005/8/layout/hierarchy1"/>
    <dgm:cxn modelId="{56337BAE-886E-4178-B214-F5DA4C8ED837}" srcId="{460A5CCC-2DB9-44A0-A056-A15973773867}" destId="{AC3E6607-49DC-448F-8F41-9B1FB64F4106}" srcOrd="1" destOrd="0" parTransId="{B1DF7312-AC7D-4C72-B74E-00E334582EE3}" sibTransId="{E1376436-11A5-481C-954A-691DFB0742C6}"/>
    <dgm:cxn modelId="{0ADC93A2-EFEB-4C14-9697-800ADE943F2F}" srcId="{618394E1-F7EB-41ED-81ED-51B6732552A2}" destId="{77815992-1C82-45B1-A3D3-9A96BFAD9CE9}" srcOrd="0" destOrd="0" parTransId="{8113F308-0320-40A4-860A-B64E6902CC9D}" sibTransId="{0E5D7E92-FA46-4F24-A6EB-75C776419887}"/>
    <dgm:cxn modelId="{8BE00071-451E-405C-8D98-DAACAB363644}" type="presOf" srcId="{9D680BD6-7D9B-47C4-B7EA-1F1B74D5E716}" destId="{C6061A23-2BC1-468F-8175-B0B536BC5D0B}" srcOrd="0" destOrd="0" presId="urn:microsoft.com/office/officeart/2005/8/layout/hierarchy1"/>
    <dgm:cxn modelId="{354ED849-14FE-48F6-AE01-4CEE45445208}" type="presOf" srcId="{460A5CCC-2DB9-44A0-A056-A15973773867}" destId="{802C9B9B-3F7C-4571-8BEA-CDA5DA32D6E0}" srcOrd="0" destOrd="0" presId="urn:microsoft.com/office/officeart/2005/8/layout/hierarchy1"/>
    <dgm:cxn modelId="{0F2927A6-083F-4580-A65B-F6EBE6170F21}" type="presOf" srcId="{77815992-1C82-45B1-A3D3-9A96BFAD9CE9}" destId="{5643FC03-3137-4F2C-B55E-EC423E61F1FB}" srcOrd="0" destOrd="0" presId="urn:microsoft.com/office/officeart/2005/8/layout/hierarchy1"/>
    <dgm:cxn modelId="{62788905-1E0F-43ED-B2DD-F451B06C9446}" type="presOf" srcId="{92D4BA4A-67D2-4381-BF08-19B9684AFA18}" destId="{44662955-50F9-488A-8CBC-4B3ED0D584B0}" srcOrd="0" destOrd="0" presId="urn:microsoft.com/office/officeart/2005/8/layout/hierarchy1"/>
    <dgm:cxn modelId="{37B81A26-56D4-450F-BE03-A7124E45BA79}" srcId="{460A5CCC-2DB9-44A0-A056-A15973773867}" destId="{9D680BD6-7D9B-47C4-B7EA-1F1B74D5E716}" srcOrd="0" destOrd="0" parTransId="{92D4BA4A-67D2-4381-BF08-19B9684AFA18}" sibTransId="{5ECA338B-23CA-4AAE-812D-DAEEC3C963EF}"/>
    <dgm:cxn modelId="{962D3633-E254-4754-9E9E-2545DF66436D}" type="presOf" srcId="{B1DF7312-AC7D-4C72-B74E-00E334582EE3}" destId="{D8543222-143E-4A8A-AD3C-7E95F4EF547A}" srcOrd="0" destOrd="0" presId="urn:microsoft.com/office/officeart/2005/8/layout/hierarchy1"/>
    <dgm:cxn modelId="{FC017AAC-0A0D-4A94-9C41-14CE9EBDD24D}" type="presOf" srcId="{2B2441F5-3379-4796-A1D3-8D3B181E95C9}" destId="{3B0F08D7-3880-4994-B899-9D1B13A8937C}" srcOrd="0" destOrd="0" presId="urn:microsoft.com/office/officeart/2005/8/layout/hierarchy1"/>
    <dgm:cxn modelId="{523D4B09-1651-4401-B954-7507207D02CC}" type="presParOf" srcId="{701F6179-08D9-4FE0-A7B3-9BF04C380CE4}" destId="{4CCF8174-3571-4F7B-850F-3B6A7AEA0437}" srcOrd="0" destOrd="0" presId="urn:microsoft.com/office/officeart/2005/8/layout/hierarchy1"/>
    <dgm:cxn modelId="{DE220A6A-7905-4671-8F75-D38BA5FE3A27}" type="presParOf" srcId="{4CCF8174-3571-4F7B-850F-3B6A7AEA0437}" destId="{D731C65E-90CE-467B-92D5-11151543A75A}" srcOrd="0" destOrd="0" presId="urn:microsoft.com/office/officeart/2005/8/layout/hierarchy1"/>
    <dgm:cxn modelId="{F7DEA66B-7F93-486C-9083-377E9B6E0F53}" type="presParOf" srcId="{D731C65E-90CE-467B-92D5-11151543A75A}" destId="{13BE509A-0DB2-47AA-BAE7-DA4E2E1991A2}" srcOrd="0" destOrd="0" presId="urn:microsoft.com/office/officeart/2005/8/layout/hierarchy1"/>
    <dgm:cxn modelId="{DACDE3AC-CC6D-49BD-8780-A7D32A4BF307}" type="presParOf" srcId="{D731C65E-90CE-467B-92D5-11151543A75A}" destId="{5643FC03-3137-4F2C-B55E-EC423E61F1FB}" srcOrd="1" destOrd="0" presId="urn:microsoft.com/office/officeart/2005/8/layout/hierarchy1"/>
    <dgm:cxn modelId="{26FE21A0-EE0E-466C-8B7C-4A4CD1728275}" type="presParOf" srcId="{4CCF8174-3571-4F7B-850F-3B6A7AEA0437}" destId="{D16C4EBC-F5A4-407B-BBD5-13A4785A2B52}" srcOrd="1" destOrd="0" presId="urn:microsoft.com/office/officeart/2005/8/layout/hierarchy1"/>
    <dgm:cxn modelId="{BB86CF76-7176-4361-9E07-4A820148B3DE}" type="presParOf" srcId="{D16C4EBC-F5A4-407B-BBD5-13A4785A2B52}" destId="{3B0F08D7-3880-4994-B899-9D1B13A8937C}" srcOrd="0" destOrd="0" presId="urn:microsoft.com/office/officeart/2005/8/layout/hierarchy1"/>
    <dgm:cxn modelId="{6FD7875A-82A0-465C-906B-314FC5167943}" type="presParOf" srcId="{D16C4EBC-F5A4-407B-BBD5-13A4785A2B52}" destId="{3D823382-D8E1-4120-B3CF-0B756BA8DBA9}" srcOrd="1" destOrd="0" presId="urn:microsoft.com/office/officeart/2005/8/layout/hierarchy1"/>
    <dgm:cxn modelId="{4D4B8346-2F78-4C11-8242-0696CF57FEE6}" type="presParOf" srcId="{3D823382-D8E1-4120-B3CF-0B756BA8DBA9}" destId="{7633A146-70A6-4558-B0E3-40BDDCD192FA}" srcOrd="0" destOrd="0" presId="urn:microsoft.com/office/officeart/2005/8/layout/hierarchy1"/>
    <dgm:cxn modelId="{BEEDA14D-30B3-4ACD-BB54-EA7B8414B10D}" type="presParOf" srcId="{7633A146-70A6-4558-B0E3-40BDDCD192FA}" destId="{365BEC74-4D26-49C2-9FEB-81450603CF5F}" srcOrd="0" destOrd="0" presId="urn:microsoft.com/office/officeart/2005/8/layout/hierarchy1"/>
    <dgm:cxn modelId="{6DEE7601-CF8C-4899-9281-DCFEE5D8E831}" type="presParOf" srcId="{7633A146-70A6-4558-B0E3-40BDDCD192FA}" destId="{802C9B9B-3F7C-4571-8BEA-CDA5DA32D6E0}" srcOrd="1" destOrd="0" presId="urn:microsoft.com/office/officeart/2005/8/layout/hierarchy1"/>
    <dgm:cxn modelId="{54BF12DB-0BB0-46C7-A989-198909254BC7}" type="presParOf" srcId="{3D823382-D8E1-4120-B3CF-0B756BA8DBA9}" destId="{2C9AD9C3-2444-4511-876A-88CC240D3A39}" srcOrd="1" destOrd="0" presId="urn:microsoft.com/office/officeart/2005/8/layout/hierarchy1"/>
    <dgm:cxn modelId="{27BA943C-7845-4CFF-BF53-CB247AD96DD1}" type="presParOf" srcId="{2C9AD9C3-2444-4511-876A-88CC240D3A39}" destId="{44662955-50F9-488A-8CBC-4B3ED0D584B0}" srcOrd="0" destOrd="0" presId="urn:microsoft.com/office/officeart/2005/8/layout/hierarchy1"/>
    <dgm:cxn modelId="{9DB664CF-27E5-4D85-8DD6-165E640864FA}" type="presParOf" srcId="{2C9AD9C3-2444-4511-876A-88CC240D3A39}" destId="{5A805F0B-5507-4F9D-BD61-B847AB744F5B}" srcOrd="1" destOrd="0" presId="urn:microsoft.com/office/officeart/2005/8/layout/hierarchy1"/>
    <dgm:cxn modelId="{8641B192-32F4-4750-9F8A-444E9BDC8EEB}" type="presParOf" srcId="{5A805F0B-5507-4F9D-BD61-B847AB744F5B}" destId="{776AB92D-D830-4A72-B4AD-9FD1BE297586}" srcOrd="0" destOrd="0" presId="urn:microsoft.com/office/officeart/2005/8/layout/hierarchy1"/>
    <dgm:cxn modelId="{53FAB7B4-CD4E-44D2-92CA-3EC15BE21D15}" type="presParOf" srcId="{776AB92D-D830-4A72-B4AD-9FD1BE297586}" destId="{4ED07742-AD25-4B09-B11C-E581FD91D7C6}" srcOrd="0" destOrd="0" presId="urn:microsoft.com/office/officeart/2005/8/layout/hierarchy1"/>
    <dgm:cxn modelId="{00EA4B29-8AEA-40D5-BBA0-500AB5F25470}" type="presParOf" srcId="{776AB92D-D830-4A72-B4AD-9FD1BE297586}" destId="{C6061A23-2BC1-468F-8175-B0B536BC5D0B}" srcOrd="1" destOrd="0" presId="urn:microsoft.com/office/officeart/2005/8/layout/hierarchy1"/>
    <dgm:cxn modelId="{4F875049-F213-4A53-909E-39948E12C8D9}" type="presParOf" srcId="{5A805F0B-5507-4F9D-BD61-B847AB744F5B}" destId="{766DFC22-C5FE-4452-B4FC-9536CDA1663E}" srcOrd="1" destOrd="0" presId="urn:microsoft.com/office/officeart/2005/8/layout/hierarchy1"/>
    <dgm:cxn modelId="{0CD61547-C414-40D1-8842-A228930F12EF}" type="presParOf" srcId="{2C9AD9C3-2444-4511-876A-88CC240D3A39}" destId="{D8543222-143E-4A8A-AD3C-7E95F4EF547A}" srcOrd="2" destOrd="0" presId="urn:microsoft.com/office/officeart/2005/8/layout/hierarchy1"/>
    <dgm:cxn modelId="{8CA021B3-A368-4A65-9531-D7489833CBCB}" type="presParOf" srcId="{2C9AD9C3-2444-4511-876A-88CC240D3A39}" destId="{F228E848-9E87-4C84-89BE-BBFCD97BFE0D}" srcOrd="3" destOrd="0" presId="urn:microsoft.com/office/officeart/2005/8/layout/hierarchy1"/>
    <dgm:cxn modelId="{5DBFD4C4-5FBE-42A3-9FA5-C0CFC98F06A2}" type="presParOf" srcId="{F228E848-9E87-4C84-89BE-BBFCD97BFE0D}" destId="{F85186B7-81A6-4172-B0DE-F8D7D574EAB4}" srcOrd="0" destOrd="0" presId="urn:microsoft.com/office/officeart/2005/8/layout/hierarchy1"/>
    <dgm:cxn modelId="{8D1F076D-7612-4AAF-BEF6-219A88789423}" type="presParOf" srcId="{F85186B7-81A6-4172-B0DE-F8D7D574EAB4}" destId="{F84E94A4-20F7-4E13-824A-46FD813D742C}" srcOrd="0" destOrd="0" presId="urn:microsoft.com/office/officeart/2005/8/layout/hierarchy1"/>
    <dgm:cxn modelId="{91AB0212-24EA-46B8-8D25-969CC7901347}" type="presParOf" srcId="{F85186B7-81A6-4172-B0DE-F8D7D574EAB4}" destId="{AF3CE050-D456-4160-B8DD-CF03FB7C4CCB}" srcOrd="1" destOrd="0" presId="urn:microsoft.com/office/officeart/2005/8/layout/hierarchy1"/>
    <dgm:cxn modelId="{EF9B0384-6364-4AF1-A5E4-7FE97734FC92}" type="presParOf" srcId="{F228E848-9E87-4C84-89BE-BBFCD97BFE0D}" destId="{DFE63579-C9F6-438D-BA1F-C974D6F0CCA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E2531A0-6166-4B08-872F-9F11CCF9CCFC}">
      <dsp:nvSpPr>
        <dsp:cNvPr id="0" name=""/>
        <dsp:cNvSpPr/>
      </dsp:nvSpPr>
      <dsp:spPr>
        <a:xfrm>
          <a:off x="5634632" y="3612266"/>
          <a:ext cx="1168896" cy="5562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9094"/>
              </a:lnTo>
              <a:lnTo>
                <a:pt x="1168896" y="379094"/>
              </a:lnTo>
              <a:lnTo>
                <a:pt x="1168896" y="556288"/>
              </a:lnTo>
            </a:path>
          </a:pathLst>
        </a:cu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A9D1D2-5A8E-491E-BC60-401A572AAD62}">
      <dsp:nvSpPr>
        <dsp:cNvPr id="0" name=""/>
        <dsp:cNvSpPr/>
      </dsp:nvSpPr>
      <dsp:spPr>
        <a:xfrm>
          <a:off x="4465736" y="5383144"/>
          <a:ext cx="3506688" cy="5562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9094"/>
              </a:lnTo>
              <a:lnTo>
                <a:pt x="3506688" y="379094"/>
              </a:lnTo>
              <a:lnTo>
                <a:pt x="3506688" y="556288"/>
              </a:lnTo>
            </a:path>
          </a:pathLst>
        </a:cu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340101-089C-4043-B37B-39A720F3C789}">
      <dsp:nvSpPr>
        <dsp:cNvPr id="0" name=""/>
        <dsp:cNvSpPr/>
      </dsp:nvSpPr>
      <dsp:spPr>
        <a:xfrm>
          <a:off x="4465736" y="5383144"/>
          <a:ext cx="1168896" cy="5562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9094"/>
              </a:lnTo>
              <a:lnTo>
                <a:pt x="1168896" y="379094"/>
              </a:lnTo>
              <a:lnTo>
                <a:pt x="1168896" y="556288"/>
              </a:lnTo>
            </a:path>
          </a:pathLst>
        </a:cu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AD71F7-8EAE-48B4-B4FF-2FBAF3C53C7E}">
      <dsp:nvSpPr>
        <dsp:cNvPr id="0" name=""/>
        <dsp:cNvSpPr/>
      </dsp:nvSpPr>
      <dsp:spPr>
        <a:xfrm>
          <a:off x="3296840" y="5383144"/>
          <a:ext cx="1168896" cy="556288"/>
        </a:xfrm>
        <a:custGeom>
          <a:avLst/>
          <a:gdLst/>
          <a:ahLst/>
          <a:cxnLst/>
          <a:rect l="0" t="0" r="0" b="0"/>
          <a:pathLst>
            <a:path>
              <a:moveTo>
                <a:pt x="1168896" y="0"/>
              </a:moveTo>
              <a:lnTo>
                <a:pt x="1168896" y="379094"/>
              </a:lnTo>
              <a:lnTo>
                <a:pt x="0" y="379094"/>
              </a:lnTo>
              <a:lnTo>
                <a:pt x="0" y="55628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FA551F-4E9E-48EB-81A4-8AEA16BA60EE}">
      <dsp:nvSpPr>
        <dsp:cNvPr id="0" name=""/>
        <dsp:cNvSpPr/>
      </dsp:nvSpPr>
      <dsp:spPr>
        <a:xfrm>
          <a:off x="959048" y="5383144"/>
          <a:ext cx="3506688" cy="556288"/>
        </a:xfrm>
        <a:custGeom>
          <a:avLst/>
          <a:gdLst/>
          <a:ahLst/>
          <a:cxnLst/>
          <a:rect l="0" t="0" r="0" b="0"/>
          <a:pathLst>
            <a:path>
              <a:moveTo>
                <a:pt x="3506688" y="0"/>
              </a:moveTo>
              <a:lnTo>
                <a:pt x="3506688" y="379094"/>
              </a:lnTo>
              <a:lnTo>
                <a:pt x="0" y="379094"/>
              </a:lnTo>
              <a:lnTo>
                <a:pt x="0" y="556288"/>
              </a:lnTo>
            </a:path>
          </a:pathLst>
        </a:cu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68EAF2-794F-40A9-A3BD-72FAA90CA3CE}">
      <dsp:nvSpPr>
        <dsp:cNvPr id="0" name=""/>
        <dsp:cNvSpPr/>
      </dsp:nvSpPr>
      <dsp:spPr>
        <a:xfrm>
          <a:off x="4465736" y="3612266"/>
          <a:ext cx="1168896" cy="556288"/>
        </a:xfrm>
        <a:custGeom>
          <a:avLst/>
          <a:gdLst/>
          <a:ahLst/>
          <a:cxnLst/>
          <a:rect l="0" t="0" r="0" b="0"/>
          <a:pathLst>
            <a:path>
              <a:moveTo>
                <a:pt x="1168896" y="0"/>
              </a:moveTo>
              <a:lnTo>
                <a:pt x="1168896" y="379094"/>
              </a:lnTo>
              <a:lnTo>
                <a:pt x="0" y="379094"/>
              </a:lnTo>
              <a:lnTo>
                <a:pt x="0" y="556288"/>
              </a:lnTo>
            </a:path>
          </a:pathLst>
        </a:cu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C9880F-69A3-4044-A0F5-89666E12E9FB}">
      <dsp:nvSpPr>
        <dsp:cNvPr id="0" name=""/>
        <dsp:cNvSpPr/>
      </dsp:nvSpPr>
      <dsp:spPr>
        <a:xfrm>
          <a:off x="4678263" y="2397677"/>
          <a:ext cx="1912739" cy="12145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3F72A9-451C-4E6B-A7AF-880AD686EABA}">
      <dsp:nvSpPr>
        <dsp:cNvPr id="0" name=""/>
        <dsp:cNvSpPr/>
      </dsp:nvSpPr>
      <dsp:spPr>
        <a:xfrm>
          <a:off x="4890789" y="2599577"/>
          <a:ext cx="1912739" cy="12145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500" kern="1200" dirty="0" smtClean="0"/>
            <a:t>Aplicações do projecto</a:t>
          </a:r>
          <a:endParaRPr lang="pt-PT" sz="2500" kern="1200" dirty="0"/>
        </a:p>
      </dsp:txBody>
      <dsp:txXfrm>
        <a:off x="4890789" y="2599577"/>
        <a:ext cx="1912739" cy="1214589"/>
      </dsp:txXfrm>
    </dsp:sp>
    <dsp:sp modelId="{F37E470A-7803-40DC-84B3-F3148E5AFE94}">
      <dsp:nvSpPr>
        <dsp:cNvPr id="0" name=""/>
        <dsp:cNvSpPr/>
      </dsp:nvSpPr>
      <dsp:spPr>
        <a:xfrm>
          <a:off x="3509367" y="4168555"/>
          <a:ext cx="1912739" cy="12145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75DAD5-2C47-46A6-9582-17CFF76732E7}">
      <dsp:nvSpPr>
        <dsp:cNvPr id="0" name=""/>
        <dsp:cNvSpPr/>
      </dsp:nvSpPr>
      <dsp:spPr>
        <a:xfrm>
          <a:off x="3721893" y="4370455"/>
          <a:ext cx="1912739" cy="12145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500" kern="1200" dirty="0" smtClean="0"/>
            <a:t>Usos Medicinais</a:t>
          </a:r>
          <a:endParaRPr lang="pt-PT" sz="2500" kern="1200" dirty="0"/>
        </a:p>
      </dsp:txBody>
      <dsp:txXfrm>
        <a:off x="3721893" y="4370455"/>
        <a:ext cx="1912739" cy="1214589"/>
      </dsp:txXfrm>
    </dsp:sp>
    <dsp:sp modelId="{77E5BE18-7A32-425D-B097-44F99FA5BCF7}">
      <dsp:nvSpPr>
        <dsp:cNvPr id="0" name=""/>
        <dsp:cNvSpPr/>
      </dsp:nvSpPr>
      <dsp:spPr>
        <a:xfrm>
          <a:off x="2678" y="5939432"/>
          <a:ext cx="1912739" cy="12145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D033FE-9296-4578-930E-A5A360CF27AC}">
      <dsp:nvSpPr>
        <dsp:cNvPr id="0" name=""/>
        <dsp:cNvSpPr/>
      </dsp:nvSpPr>
      <dsp:spPr>
        <a:xfrm>
          <a:off x="215205" y="6141333"/>
          <a:ext cx="1912739" cy="12145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500" kern="1200" dirty="0" smtClean="0"/>
            <a:t>Combate ao Cancro</a:t>
          </a:r>
          <a:endParaRPr lang="pt-PT" sz="2500" kern="1200" dirty="0"/>
        </a:p>
      </dsp:txBody>
      <dsp:txXfrm>
        <a:off x="215205" y="6141333"/>
        <a:ext cx="1912739" cy="1214589"/>
      </dsp:txXfrm>
    </dsp:sp>
    <dsp:sp modelId="{CE3A251A-8AEB-46AA-ABC3-5AEB5CEF3A67}">
      <dsp:nvSpPr>
        <dsp:cNvPr id="0" name=""/>
        <dsp:cNvSpPr/>
      </dsp:nvSpPr>
      <dsp:spPr>
        <a:xfrm>
          <a:off x="2340471" y="5939432"/>
          <a:ext cx="1912739" cy="12145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55065B-489C-476A-9D89-962C4FE19146}">
      <dsp:nvSpPr>
        <dsp:cNvPr id="0" name=""/>
        <dsp:cNvSpPr/>
      </dsp:nvSpPr>
      <dsp:spPr>
        <a:xfrm>
          <a:off x="2552997" y="6141333"/>
          <a:ext cx="1912739" cy="12145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500" kern="1200" dirty="0" smtClean="0"/>
            <a:t>Diabetes</a:t>
          </a:r>
          <a:endParaRPr lang="pt-PT" sz="2500" kern="1200" dirty="0"/>
        </a:p>
      </dsp:txBody>
      <dsp:txXfrm>
        <a:off x="2552997" y="6141333"/>
        <a:ext cx="1912739" cy="1214589"/>
      </dsp:txXfrm>
    </dsp:sp>
    <dsp:sp modelId="{929B48BE-C990-48FA-ADE0-844F5864821B}">
      <dsp:nvSpPr>
        <dsp:cNvPr id="0" name=""/>
        <dsp:cNvSpPr/>
      </dsp:nvSpPr>
      <dsp:spPr>
        <a:xfrm>
          <a:off x="4678263" y="5939432"/>
          <a:ext cx="1912739" cy="12145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CDA93E-0393-4463-93DF-ED68131A5CE1}">
      <dsp:nvSpPr>
        <dsp:cNvPr id="0" name=""/>
        <dsp:cNvSpPr/>
      </dsp:nvSpPr>
      <dsp:spPr>
        <a:xfrm>
          <a:off x="4890789" y="6141333"/>
          <a:ext cx="1912739" cy="12145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500" kern="1200" dirty="0" smtClean="0"/>
            <a:t>Cegueira</a:t>
          </a:r>
          <a:endParaRPr lang="pt-PT" sz="2500" kern="1200" dirty="0"/>
        </a:p>
      </dsp:txBody>
      <dsp:txXfrm>
        <a:off x="4890789" y="6141333"/>
        <a:ext cx="1912739" cy="1214589"/>
      </dsp:txXfrm>
    </dsp:sp>
    <dsp:sp modelId="{8C65239F-3B5F-4B60-901A-DE4583F71A6D}">
      <dsp:nvSpPr>
        <dsp:cNvPr id="0" name=""/>
        <dsp:cNvSpPr/>
      </dsp:nvSpPr>
      <dsp:spPr>
        <a:xfrm>
          <a:off x="7016055" y="5939432"/>
          <a:ext cx="1912739" cy="12145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6D5106-DEAC-46B9-A316-C13289ACB56D}">
      <dsp:nvSpPr>
        <dsp:cNvPr id="0" name=""/>
        <dsp:cNvSpPr/>
      </dsp:nvSpPr>
      <dsp:spPr>
        <a:xfrm>
          <a:off x="7228582" y="6141333"/>
          <a:ext cx="1912739" cy="12145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500" kern="1200" dirty="0" smtClean="0"/>
            <a:t>Ressonância magnética</a:t>
          </a:r>
          <a:endParaRPr lang="pt-PT" sz="2500" kern="1200" dirty="0"/>
        </a:p>
      </dsp:txBody>
      <dsp:txXfrm>
        <a:off x="7228582" y="6141333"/>
        <a:ext cx="1912739" cy="1214589"/>
      </dsp:txXfrm>
    </dsp:sp>
    <dsp:sp modelId="{068F1914-C88C-4B62-87D0-A389C5B73A11}">
      <dsp:nvSpPr>
        <dsp:cNvPr id="0" name=""/>
        <dsp:cNvSpPr/>
      </dsp:nvSpPr>
      <dsp:spPr>
        <a:xfrm>
          <a:off x="5847159" y="4168555"/>
          <a:ext cx="1912739" cy="12145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218526-0CBA-4E66-9F0F-1A4200573B13}">
      <dsp:nvSpPr>
        <dsp:cNvPr id="0" name=""/>
        <dsp:cNvSpPr/>
      </dsp:nvSpPr>
      <dsp:spPr>
        <a:xfrm>
          <a:off x="6059685" y="4370455"/>
          <a:ext cx="1912739" cy="12145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500" kern="1200" dirty="0" smtClean="0"/>
            <a:t>Avanços científicos</a:t>
          </a:r>
          <a:endParaRPr lang="pt-PT" sz="2500" kern="1200" dirty="0"/>
        </a:p>
      </dsp:txBody>
      <dsp:txXfrm>
        <a:off x="6059685" y="4370455"/>
        <a:ext cx="1912739" cy="1214589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98856E8-DFFF-43C1-B903-648402165D4B}">
      <dsp:nvSpPr>
        <dsp:cNvPr id="0" name=""/>
        <dsp:cNvSpPr/>
      </dsp:nvSpPr>
      <dsp:spPr>
        <a:xfrm>
          <a:off x="-152390" y="183548"/>
          <a:ext cx="5707193" cy="18928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524AF7-A594-4CC6-920E-8D2D48460D4D}">
      <dsp:nvSpPr>
        <dsp:cNvPr id="0" name=""/>
        <dsp:cNvSpPr/>
      </dsp:nvSpPr>
      <dsp:spPr>
        <a:xfrm>
          <a:off x="228609" y="545498"/>
          <a:ext cx="5707193" cy="18928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5000" kern="1200" dirty="0" smtClean="0"/>
            <a:t>Técnicas e materiais</a:t>
          </a:r>
          <a:endParaRPr lang="pt-PT" sz="5000" kern="1200" dirty="0"/>
        </a:p>
      </dsp:txBody>
      <dsp:txXfrm>
        <a:off x="228609" y="545498"/>
        <a:ext cx="5707193" cy="1892892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C2B3241-3F5D-4A02-9FB2-1CDDFD02352F}">
      <dsp:nvSpPr>
        <dsp:cNvPr id="0" name=""/>
        <dsp:cNvSpPr/>
      </dsp:nvSpPr>
      <dsp:spPr>
        <a:xfrm>
          <a:off x="881164" y="1700"/>
          <a:ext cx="4086964" cy="20893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8E16F5-5C12-4AA3-AA1D-9D0F74048C90}">
      <dsp:nvSpPr>
        <dsp:cNvPr id="0" name=""/>
        <dsp:cNvSpPr/>
      </dsp:nvSpPr>
      <dsp:spPr>
        <a:xfrm>
          <a:off x="1246760" y="349017"/>
          <a:ext cx="4086964" cy="20893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4900" kern="1200" dirty="0" err="1" smtClean="0"/>
            <a:t>Hidroxiapatite</a:t>
          </a:r>
          <a:endParaRPr lang="pt-PT" sz="4900" kern="1200" dirty="0"/>
        </a:p>
      </dsp:txBody>
      <dsp:txXfrm>
        <a:off x="1246760" y="349017"/>
        <a:ext cx="4086964" cy="2089382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B916DEE-EFBD-4B89-9399-3E5FF3383D44}">
      <dsp:nvSpPr>
        <dsp:cNvPr id="0" name=""/>
        <dsp:cNvSpPr/>
      </dsp:nvSpPr>
      <dsp:spPr>
        <a:xfrm>
          <a:off x="228596" y="78"/>
          <a:ext cx="4434817" cy="12195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AC5FD7-E5D6-4F73-9F43-104A9B787C25}">
      <dsp:nvSpPr>
        <dsp:cNvPr id="0" name=""/>
        <dsp:cNvSpPr/>
      </dsp:nvSpPr>
      <dsp:spPr>
        <a:xfrm>
          <a:off x="441986" y="202798"/>
          <a:ext cx="4434817" cy="12195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3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Material e formação</a:t>
          </a:r>
          <a:endParaRPr lang="pt-PT" sz="3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41986" y="202798"/>
        <a:ext cx="4434817" cy="1219522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DBD165B-AB4F-477A-ADD2-6F64792523CA}">
      <dsp:nvSpPr>
        <dsp:cNvPr id="0" name=""/>
        <dsp:cNvSpPr/>
      </dsp:nvSpPr>
      <dsp:spPr>
        <a:xfrm>
          <a:off x="6011928" y="3879815"/>
          <a:ext cx="91440" cy="61297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42825"/>
              </a:lnTo>
              <a:lnTo>
                <a:pt x="62895" y="342825"/>
              </a:lnTo>
              <a:lnTo>
                <a:pt x="62895" y="61297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B2286E-ADC8-4136-96F8-61A7D7BC6A76}">
      <dsp:nvSpPr>
        <dsp:cNvPr id="0" name=""/>
        <dsp:cNvSpPr/>
      </dsp:nvSpPr>
      <dsp:spPr>
        <a:xfrm>
          <a:off x="4364529" y="1706050"/>
          <a:ext cx="1693119" cy="7789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8778"/>
              </a:lnTo>
              <a:lnTo>
                <a:pt x="1693119" y="508778"/>
              </a:lnTo>
              <a:lnTo>
                <a:pt x="1693119" y="77892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1CAB8A-A380-4FEC-AFDC-83C2A035F4CB}">
      <dsp:nvSpPr>
        <dsp:cNvPr id="0" name=""/>
        <dsp:cNvSpPr/>
      </dsp:nvSpPr>
      <dsp:spPr>
        <a:xfrm>
          <a:off x="2591308" y="3912647"/>
          <a:ext cx="91440" cy="84810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84810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D19C54-2D89-461A-892B-4DDFDA456EAC}">
      <dsp:nvSpPr>
        <dsp:cNvPr id="0" name=""/>
        <dsp:cNvSpPr/>
      </dsp:nvSpPr>
      <dsp:spPr>
        <a:xfrm>
          <a:off x="2637028" y="1706050"/>
          <a:ext cx="1727500" cy="778924"/>
        </a:xfrm>
        <a:custGeom>
          <a:avLst/>
          <a:gdLst/>
          <a:ahLst/>
          <a:cxnLst/>
          <a:rect l="0" t="0" r="0" b="0"/>
          <a:pathLst>
            <a:path>
              <a:moveTo>
                <a:pt x="1727500" y="0"/>
              </a:moveTo>
              <a:lnTo>
                <a:pt x="1727500" y="508778"/>
              </a:lnTo>
              <a:lnTo>
                <a:pt x="0" y="508778"/>
              </a:lnTo>
              <a:lnTo>
                <a:pt x="0" y="77892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EF5C81-9E17-4AA6-A3F7-C39FAE86AA8C}">
      <dsp:nvSpPr>
        <dsp:cNvPr id="0" name=""/>
        <dsp:cNvSpPr/>
      </dsp:nvSpPr>
      <dsp:spPr>
        <a:xfrm>
          <a:off x="1428576" y="73187"/>
          <a:ext cx="5871906" cy="16328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CFED36-DBD1-4D9D-A369-FEB742CB26E9}">
      <dsp:nvSpPr>
        <dsp:cNvPr id="0" name=""/>
        <dsp:cNvSpPr/>
      </dsp:nvSpPr>
      <dsp:spPr>
        <a:xfrm>
          <a:off x="1752589" y="381000"/>
          <a:ext cx="5871906" cy="16328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3100" kern="1200" dirty="0" smtClean="0"/>
            <a:t>Técnicas de caracterização</a:t>
          </a:r>
          <a:endParaRPr lang="pt-PT" sz="3100" kern="1200" dirty="0"/>
        </a:p>
      </dsp:txBody>
      <dsp:txXfrm>
        <a:off x="1752589" y="381000"/>
        <a:ext cx="5871906" cy="1632862"/>
      </dsp:txXfrm>
    </dsp:sp>
    <dsp:sp modelId="{FC6F99F7-EFFF-48DD-9817-148DEBBF1AF1}">
      <dsp:nvSpPr>
        <dsp:cNvPr id="0" name=""/>
        <dsp:cNvSpPr/>
      </dsp:nvSpPr>
      <dsp:spPr>
        <a:xfrm>
          <a:off x="1237187" y="2484975"/>
          <a:ext cx="2799682" cy="14276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E47904-8B34-48C6-BF63-2C07318A1B14}">
      <dsp:nvSpPr>
        <dsp:cNvPr id="0" name=""/>
        <dsp:cNvSpPr/>
      </dsp:nvSpPr>
      <dsp:spPr>
        <a:xfrm>
          <a:off x="1561201" y="2792788"/>
          <a:ext cx="2799682" cy="14276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3100" kern="1200" dirty="0" smtClean="0"/>
            <a:t>SEM</a:t>
          </a:r>
          <a:endParaRPr lang="pt-PT" sz="3100" kern="1200" dirty="0"/>
        </a:p>
      </dsp:txBody>
      <dsp:txXfrm>
        <a:off x="1561201" y="2792788"/>
        <a:ext cx="2799682" cy="1427671"/>
      </dsp:txXfrm>
    </dsp:sp>
    <dsp:sp modelId="{E342323B-5E01-4F01-8ACA-A61BD8BB2582}">
      <dsp:nvSpPr>
        <dsp:cNvPr id="0" name=""/>
        <dsp:cNvSpPr/>
      </dsp:nvSpPr>
      <dsp:spPr>
        <a:xfrm>
          <a:off x="1410696" y="4760752"/>
          <a:ext cx="2452663" cy="15257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6B637A-7A17-489B-887C-918227EB2CAF}">
      <dsp:nvSpPr>
        <dsp:cNvPr id="0" name=""/>
        <dsp:cNvSpPr/>
      </dsp:nvSpPr>
      <dsp:spPr>
        <a:xfrm>
          <a:off x="1734710" y="5068565"/>
          <a:ext cx="2452663" cy="15257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3100" kern="1200" dirty="0" smtClean="0"/>
            <a:t>Imagens e composições</a:t>
          </a:r>
          <a:endParaRPr lang="pt-PT" sz="3100" kern="1200" dirty="0"/>
        </a:p>
      </dsp:txBody>
      <dsp:txXfrm>
        <a:off x="1734710" y="5068565"/>
        <a:ext cx="2452663" cy="1525795"/>
      </dsp:txXfrm>
    </dsp:sp>
    <dsp:sp modelId="{D27531D9-35F9-40F2-94E4-DFA335B5FD52}">
      <dsp:nvSpPr>
        <dsp:cNvPr id="0" name=""/>
        <dsp:cNvSpPr/>
      </dsp:nvSpPr>
      <dsp:spPr>
        <a:xfrm>
          <a:off x="4684897" y="2484975"/>
          <a:ext cx="2745501" cy="13948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BA5B69-6E7C-46D7-9454-9BA9D8B10500}">
      <dsp:nvSpPr>
        <dsp:cNvPr id="0" name=""/>
        <dsp:cNvSpPr/>
      </dsp:nvSpPr>
      <dsp:spPr>
        <a:xfrm>
          <a:off x="5008911" y="2792788"/>
          <a:ext cx="2745501" cy="13948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3100" kern="1200" dirty="0" err="1" smtClean="0"/>
            <a:t>Raman</a:t>
          </a:r>
          <a:endParaRPr lang="pt-PT" sz="3100" kern="1200" dirty="0"/>
        </a:p>
      </dsp:txBody>
      <dsp:txXfrm>
        <a:off x="5008911" y="2792788"/>
        <a:ext cx="2745501" cy="1394840"/>
      </dsp:txXfrm>
    </dsp:sp>
    <dsp:sp modelId="{B92E8417-0078-471F-9200-9C9E1E6F3C4C}">
      <dsp:nvSpPr>
        <dsp:cNvPr id="0" name=""/>
        <dsp:cNvSpPr/>
      </dsp:nvSpPr>
      <dsp:spPr>
        <a:xfrm>
          <a:off x="4857590" y="4492787"/>
          <a:ext cx="2434467" cy="18182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55D223-5128-4F5F-895E-3A6AC8463B46}">
      <dsp:nvSpPr>
        <dsp:cNvPr id="0" name=""/>
        <dsp:cNvSpPr/>
      </dsp:nvSpPr>
      <dsp:spPr>
        <a:xfrm>
          <a:off x="5181604" y="4800600"/>
          <a:ext cx="2434467" cy="18182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3100" kern="1200" dirty="0" smtClean="0"/>
            <a:t>Estrutura química ; constituintes</a:t>
          </a:r>
          <a:endParaRPr lang="pt-PT" sz="3100" kern="1200" dirty="0"/>
        </a:p>
      </dsp:txBody>
      <dsp:txXfrm>
        <a:off x="5181604" y="4800600"/>
        <a:ext cx="2434467" cy="1818258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8543222-143E-4A8A-AD3C-7E95F4EF547A}">
      <dsp:nvSpPr>
        <dsp:cNvPr id="0" name=""/>
        <dsp:cNvSpPr/>
      </dsp:nvSpPr>
      <dsp:spPr>
        <a:xfrm>
          <a:off x="4388673" y="3697185"/>
          <a:ext cx="1727657" cy="8394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0886"/>
              </a:lnTo>
              <a:lnTo>
                <a:pt x="1727657" y="540886"/>
              </a:lnTo>
              <a:lnTo>
                <a:pt x="1727657" y="83943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662955-50F9-488A-8CBC-4B3ED0D584B0}">
      <dsp:nvSpPr>
        <dsp:cNvPr id="0" name=""/>
        <dsp:cNvSpPr/>
      </dsp:nvSpPr>
      <dsp:spPr>
        <a:xfrm>
          <a:off x="2550202" y="3697185"/>
          <a:ext cx="1838471" cy="839435"/>
        </a:xfrm>
        <a:custGeom>
          <a:avLst/>
          <a:gdLst/>
          <a:ahLst/>
          <a:cxnLst/>
          <a:rect l="0" t="0" r="0" b="0"/>
          <a:pathLst>
            <a:path>
              <a:moveTo>
                <a:pt x="1838471" y="0"/>
              </a:moveTo>
              <a:lnTo>
                <a:pt x="1838471" y="540886"/>
              </a:lnTo>
              <a:lnTo>
                <a:pt x="0" y="540886"/>
              </a:lnTo>
              <a:lnTo>
                <a:pt x="0" y="83943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0F08D7-3880-4994-B899-9D1B13A8937C}">
      <dsp:nvSpPr>
        <dsp:cNvPr id="0" name=""/>
        <dsp:cNvSpPr/>
      </dsp:nvSpPr>
      <dsp:spPr>
        <a:xfrm>
          <a:off x="4330803" y="1624550"/>
          <a:ext cx="91440" cy="62607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27525"/>
              </a:lnTo>
              <a:lnTo>
                <a:pt x="57869" y="327525"/>
              </a:lnTo>
              <a:lnTo>
                <a:pt x="57869" y="62607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BE509A-0DB2-47AA-BAE7-DA4E2E1991A2}">
      <dsp:nvSpPr>
        <dsp:cNvPr id="0" name=""/>
        <dsp:cNvSpPr/>
      </dsp:nvSpPr>
      <dsp:spPr>
        <a:xfrm>
          <a:off x="1318335" y="193216"/>
          <a:ext cx="6116376" cy="14313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43FC03-3137-4F2C-B55E-EC423E61F1FB}">
      <dsp:nvSpPr>
        <dsp:cNvPr id="0" name=""/>
        <dsp:cNvSpPr/>
      </dsp:nvSpPr>
      <dsp:spPr>
        <a:xfrm>
          <a:off x="1676416" y="533392"/>
          <a:ext cx="6116376" cy="14313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3800" kern="1200" dirty="0" smtClean="0"/>
            <a:t>Análises</a:t>
          </a:r>
          <a:endParaRPr lang="pt-PT" sz="3800" kern="1200" dirty="0"/>
        </a:p>
      </dsp:txBody>
      <dsp:txXfrm>
        <a:off x="1676416" y="533392"/>
        <a:ext cx="6116376" cy="1431334"/>
      </dsp:txXfrm>
    </dsp:sp>
    <dsp:sp modelId="{365BEC74-4D26-49C2-9FEB-81450603CF5F}">
      <dsp:nvSpPr>
        <dsp:cNvPr id="0" name=""/>
        <dsp:cNvSpPr/>
      </dsp:nvSpPr>
      <dsp:spPr>
        <a:xfrm>
          <a:off x="2918531" y="2250625"/>
          <a:ext cx="2940284" cy="14465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2C9B9B-3F7C-4571-8BEA-CDA5DA32D6E0}">
      <dsp:nvSpPr>
        <dsp:cNvPr id="0" name=""/>
        <dsp:cNvSpPr/>
      </dsp:nvSpPr>
      <dsp:spPr>
        <a:xfrm>
          <a:off x="3276611" y="2590801"/>
          <a:ext cx="2940284" cy="14465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3800" kern="1200" dirty="0" smtClean="0"/>
            <a:t>Temperatura</a:t>
          </a:r>
          <a:endParaRPr lang="pt-PT" sz="3800" kern="1200" dirty="0"/>
        </a:p>
      </dsp:txBody>
      <dsp:txXfrm>
        <a:off x="3276611" y="2590801"/>
        <a:ext cx="2940284" cy="1446559"/>
      </dsp:txXfrm>
    </dsp:sp>
    <dsp:sp modelId="{4ED07742-AD25-4B09-B11C-E581FD91D7C6}">
      <dsp:nvSpPr>
        <dsp:cNvPr id="0" name=""/>
        <dsp:cNvSpPr/>
      </dsp:nvSpPr>
      <dsp:spPr>
        <a:xfrm>
          <a:off x="1165929" y="4536621"/>
          <a:ext cx="2768545" cy="17592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061A23-2BC1-468F-8175-B0B536BC5D0B}">
      <dsp:nvSpPr>
        <dsp:cNvPr id="0" name=""/>
        <dsp:cNvSpPr/>
      </dsp:nvSpPr>
      <dsp:spPr>
        <a:xfrm>
          <a:off x="1524010" y="4876797"/>
          <a:ext cx="2768545" cy="17592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3800" kern="1200" dirty="0" smtClean="0"/>
            <a:t>Estrutura</a:t>
          </a:r>
          <a:endParaRPr lang="pt-PT" sz="3800" kern="1200" dirty="0"/>
        </a:p>
      </dsp:txBody>
      <dsp:txXfrm>
        <a:off x="1524010" y="4876797"/>
        <a:ext cx="2768545" cy="1759213"/>
      </dsp:txXfrm>
    </dsp:sp>
    <dsp:sp modelId="{F84E94A4-20F7-4E13-824A-46FD813D742C}">
      <dsp:nvSpPr>
        <dsp:cNvPr id="0" name=""/>
        <dsp:cNvSpPr/>
      </dsp:nvSpPr>
      <dsp:spPr>
        <a:xfrm>
          <a:off x="4671132" y="4536621"/>
          <a:ext cx="2890396" cy="17592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3CE050-D456-4160-B8DD-CF03FB7C4CCB}">
      <dsp:nvSpPr>
        <dsp:cNvPr id="0" name=""/>
        <dsp:cNvSpPr/>
      </dsp:nvSpPr>
      <dsp:spPr>
        <a:xfrm>
          <a:off x="5029213" y="4876797"/>
          <a:ext cx="2890396" cy="17592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3800" kern="1200" dirty="0" smtClean="0"/>
            <a:t>Diâmetro</a:t>
          </a:r>
          <a:endParaRPr lang="pt-PT" sz="3800" kern="1200" dirty="0"/>
        </a:p>
      </dsp:txBody>
      <dsp:txXfrm>
        <a:off x="5029213" y="4876797"/>
        <a:ext cx="2890396" cy="17592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C9C275-B9C3-491A-A4CB-810A85D6536B}" type="datetimeFigureOut">
              <a:rPr lang="pt-PT" smtClean="0"/>
              <a:pPr/>
              <a:t>03-09-2010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93D523-77EC-425D-A7B0-75F783378783}" type="slidenum">
              <a:rPr lang="pt-PT" smtClean="0"/>
              <a:pPr/>
              <a:t>‹#›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3D523-77EC-425D-A7B0-75F783378783}" type="slidenum">
              <a:rPr lang="pt-PT" smtClean="0"/>
              <a:pPr/>
              <a:t>2</a:t>
            </a:fld>
            <a:endParaRPr lang="pt-P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 smtClean="0"/>
              <a:t>Clique para editar o estilo do título do Modelo Global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 do subtítulo do modelo global</a:t>
            </a:r>
            <a:endParaRPr lang="en-US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E61B-3AB3-490F-90D4-269C8A444AE7}" type="datetimeFigureOut">
              <a:rPr lang="en-US" smtClean="0"/>
              <a:pPr/>
              <a:t>9/3/2010</a:t>
            </a:fld>
            <a:endParaRPr lang="en-US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 do título do Modelo Global</a:t>
            </a:r>
            <a:endParaRPr lang="en-US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E61B-3AB3-490F-90D4-269C8A444AE7}" type="datetimeFigureOut">
              <a:rPr lang="en-US" smtClean="0"/>
              <a:pPr/>
              <a:t>9/3/2010</a:t>
            </a:fld>
            <a:endParaRPr lang="en-US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 smtClean="0"/>
              <a:t>Clique para editar o estilo do título do Modelo Global</a:t>
            </a:r>
            <a:endParaRPr lang="en-US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E61B-3AB3-490F-90D4-269C8A444AE7}" type="datetimeFigureOut">
              <a:rPr lang="en-US" smtClean="0"/>
              <a:pPr/>
              <a:t>9/3/2010</a:t>
            </a:fld>
            <a:endParaRPr lang="en-US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 do título do Modelo Global</a:t>
            </a:r>
            <a:endParaRPr lang="en-US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E61B-3AB3-490F-90D4-269C8A444AE7}" type="datetimeFigureOut">
              <a:rPr lang="en-US" smtClean="0"/>
              <a:pPr/>
              <a:t>9/3/2010</a:t>
            </a:fld>
            <a:endParaRPr lang="en-US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 do título do Modelo Global</a:t>
            </a:r>
            <a:endParaRPr lang="en-US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 de texto do modelo global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E61B-3AB3-490F-90D4-269C8A444AE7}" type="datetimeFigureOut">
              <a:rPr lang="en-US" smtClean="0"/>
              <a:pPr/>
              <a:t>9/3/2010</a:t>
            </a:fld>
            <a:endParaRPr lang="en-US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 do título do Modelo Global</a:t>
            </a:r>
            <a:endParaRPr lang="en-US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E61B-3AB3-490F-90D4-269C8A444AE7}" type="datetimeFigureOut">
              <a:rPr lang="en-US" smtClean="0"/>
              <a:pPr/>
              <a:t>9/3/2010</a:t>
            </a:fld>
            <a:endParaRPr lang="en-US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 do título do Modelo Global</a:t>
            </a:r>
            <a:endParaRPr lang="en-US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 de texto do modelo global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 de texto do modelo global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E61B-3AB3-490F-90D4-269C8A444AE7}" type="datetimeFigureOut">
              <a:rPr lang="en-US" smtClean="0"/>
              <a:pPr/>
              <a:t>9/3/2010</a:t>
            </a:fld>
            <a:endParaRPr lang="en-US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 do título do Modelo Global</a:t>
            </a:r>
            <a:endParaRPr lang="en-US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E61B-3AB3-490F-90D4-269C8A444AE7}" type="datetimeFigureOut">
              <a:rPr lang="en-US" smtClean="0"/>
              <a:pPr/>
              <a:t>9/3/2010</a:t>
            </a:fld>
            <a:endParaRPr lang="en-US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E61B-3AB3-490F-90D4-269C8A444AE7}" type="datetimeFigureOut">
              <a:rPr lang="en-US" smtClean="0"/>
              <a:pPr/>
              <a:t>9/3/2010</a:t>
            </a:fld>
            <a:endParaRPr lang="en-US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 do título do Modelo Global</a:t>
            </a:r>
            <a:endParaRPr lang="en-US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 de texto do modelo global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E61B-3AB3-490F-90D4-269C8A444AE7}" type="datetimeFigureOut">
              <a:rPr lang="en-US" smtClean="0"/>
              <a:pPr/>
              <a:t>9/3/2010</a:t>
            </a:fld>
            <a:endParaRPr lang="en-US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 do título do Modelo Global</a:t>
            </a:r>
            <a:endParaRPr lang="en-US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 de texto do modelo global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E61B-3AB3-490F-90D4-269C8A444AE7}" type="datetimeFigureOut">
              <a:rPr lang="en-US" smtClean="0"/>
              <a:pPr/>
              <a:t>9/3/2010</a:t>
            </a:fld>
            <a:endParaRPr lang="en-US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 do título do Modelo Global</a:t>
            </a:r>
            <a:endParaRPr lang="en-US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A3E61B-3AB3-490F-90D4-269C8A444AE7}" type="datetimeFigureOut">
              <a:rPr lang="en-US" smtClean="0"/>
              <a:pPr/>
              <a:t>9/3/2010</a:t>
            </a:fld>
            <a:endParaRPr lang="en-US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45C66F-FC7B-4C52-931F-EAABACA1CBD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jpeg"/><Relationship Id="rId3" Type="http://schemas.openxmlformats.org/officeDocument/2006/relationships/image" Target="../media/image2.jpe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jpe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jpeg"/><Relationship Id="rId28" Type="http://schemas.openxmlformats.org/officeDocument/2006/relationships/image" Target="../media/image27.gif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jpeg"/><Relationship Id="rId27" Type="http://schemas.openxmlformats.org/officeDocument/2006/relationships/image" Target="../media/image2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3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20085" y="3886200"/>
            <a:ext cx="6400800" cy="1752600"/>
          </a:xfrm>
        </p:spPr>
        <p:txBody>
          <a:bodyPr/>
          <a:lstStyle/>
          <a:p>
            <a:endParaRPr lang="pt-PT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ângulo 4"/>
          <p:cNvSpPr/>
          <p:nvPr/>
        </p:nvSpPr>
        <p:spPr>
          <a:xfrm>
            <a:off x="304800" y="457200"/>
            <a:ext cx="86068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5400" b="1" i="1" cap="none" spc="50" dirty="0" err="1" smtClean="0">
                <a:ln w="1905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lumMod val="8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Nanopartículas</a:t>
            </a:r>
            <a:r>
              <a:rPr lang="pt-PT" sz="5400" b="1" i="1" cap="none" spc="50" dirty="0" smtClean="0">
                <a:ln w="1905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lumMod val="8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em Medicina</a:t>
            </a:r>
            <a:endParaRPr lang="pt-PT" sz="5400" b="1" i="1" cap="none" spc="50" dirty="0">
              <a:ln w="1905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>
                  <a:lumMod val="85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7" name="Rectângulo 6"/>
          <p:cNvSpPr/>
          <p:nvPr/>
        </p:nvSpPr>
        <p:spPr>
          <a:xfrm>
            <a:off x="6019800" y="4572000"/>
            <a:ext cx="2586093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pt-PT" sz="28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Hugo Neves</a:t>
            </a:r>
            <a:br>
              <a:rPr lang="pt-PT" sz="28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pt-PT" sz="28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Joana Alves</a:t>
            </a:r>
            <a:br>
              <a:rPr lang="pt-PT" sz="28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pt-PT" sz="28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Mafalda Silva</a:t>
            </a:r>
            <a:br>
              <a:rPr lang="pt-PT" sz="28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pt-PT" sz="28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Marina Rocha</a:t>
            </a:r>
            <a:endParaRPr lang="pt-PT" sz="28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381000" y="6248400"/>
            <a:ext cx="449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Departamento de Física – FCUP 2010</a:t>
            </a:r>
            <a:endParaRPr lang="pt-PT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Raman</a:t>
            </a:r>
            <a:endParaRPr lang="pt-P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752600"/>
            <a:ext cx="7195279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47800"/>
            <a:ext cx="9078686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análises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pt-PT" dirty="0" smtClean="0"/>
          </a:p>
        </p:txBody>
      </p:sp>
      <p:graphicFrame>
        <p:nvGraphicFramePr>
          <p:cNvPr id="5" name="Diagrama 4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7" descr="C:\Users\David\Downloads\imagens\Am.A_002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95438"/>
            <a:ext cx="9180513" cy="8453438"/>
          </a:xfrm>
          <a:prstGeom prst="rect">
            <a:avLst/>
          </a:prstGeom>
          <a:noFill/>
        </p:spPr>
      </p:pic>
      <p:sp>
        <p:nvSpPr>
          <p:cNvPr id="6" name="CaixaDeTexto 5"/>
          <p:cNvSpPr txBox="1"/>
          <p:nvPr/>
        </p:nvSpPr>
        <p:spPr>
          <a:xfrm>
            <a:off x="7696200" y="5181601"/>
            <a:ext cx="1143000" cy="800219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pt-PT" sz="2800" b="1" dirty="0" smtClean="0">
                <a:solidFill>
                  <a:schemeClr val="bg1"/>
                </a:solidFill>
              </a:rPr>
              <a:t>550</a:t>
            </a:r>
            <a:r>
              <a:rPr lang="pt-PT" sz="2800" b="1" baseline="30000" dirty="0" smtClean="0">
                <a:solidFill>
                  <a:schemeClr val="bg1"/>
                </a:solidFill>
              </a:rPr>
              <a:t>o</a:t>
            </a:r>
            <a:r>
              <a:rPr lang="pt-PT" sz="2800" b="1" dirty="0" smtClean="0">
                <a:solidFill>
                  <a:schemeClr val="bg1"/>
                </a:solidFill>
              </a:rPr>
              <a:t>C</a:t>
            </a:r>
            <a:endParaRPr lang="pt-PT" b="1" dirty="0" smtClean="0">
              <a:solidFill>
                <a:schemeClr val="bg1"/>
              </a:solidFill>
            </a:endParaRPr>
          </a:p>
          <a:p>
            <a:endParaRPr lang="pt-P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7" descr="C:\Users\David\Downloads\imagens\Am.B_006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95438"/>
            <a:ext cx="9180513" cy="8453438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7315200" y="5486400"/>
            <a:ext cx="1143000" cy="800219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pt-PT" sz="2800" b="1" dirty="0" smtClean="0">
                <a:solidFill>
                  <a:schemeClr val="bg1"/>
                </a:solidFill>
              </a:rPr>
              <a:t>700</a:t>
            </a:r>
            <a:r>
              <a:rPr lang="pt-PT" sz="2800" b="1" baseline="30000" dirty="0" smtClean="0">
                <a:solidFill>
                  <a:schemeClr val="bg1"/>
                </a:solidFill>
              </a:rPr>
              <a:t>o</a:t>
            </a:r>
            <a:r>
              <a:rPr lang="pt-PT" sz="2800" b="1" dirty="0" smtClean="0">
                <a:solidFill>
                  <a:schemeClr val="bg1"/>
                </a:solidFill>
              </a:rPr>
              <a:t>C</a:t>
            </a:r>
          </a:p>
          <a:p>
            <a:endParaRPr lang="pt-PT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600" y="-989033"/>
            <a:ext cx="9372600" cy="8625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7162800" y="5562600"/>
            <a:ext cx="1295400" cy="584775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pt-PT" sz="3200" b="1" dirty="0" smtClean="0">
                <a:solidFill>
                  <a:schemeClr val="bg1"/>
                </a:solidFill>
              </a:rPr>
              <a:t>800</a:t>
            </a:r>
            <a:r>
              <a:rPr lang="pt-PT" sz="3200" b="1" baseline="30000" dirty="0" smtClean="0">
                <a:solidFill>
                  <a:schemeClr val="bg1"/>
                </a:solidFill>
              </a:rPr>
              <a:t>o</a:t>
            </a:r>
            <a:r>
              <a:rPr lang="pt-PT" sz="3200" b="1" dirty="0" smtClean="0">
                <a:solidFill>
                  <a:schemeClr val="bg1"/>
                </a:solidFill>
              </a:rPr>
              <a:t>C</a:t>
            </a:r>
            <a:endParaRPr lang="pt-PT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78650"/>
            <a:ext cx="9144000" cy="841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7467600" y="6096000"/>
            <a:ext cx="1066800" cy="52322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pt-PT" sz="2800" b="1" dirty="0" smtClean="0">
                <a:solidFill>
                  <a:schemeClr val="bg1"/>
                </a:solidFill>
              </a:rPr>
              <a:t>850</a:t>
            </a:r>
            <a:r>
              <a:rPr lang="pt-PT" sz="2800" b="1" baseline="30000" dirty="0" smtClean="0">
                <a:solidFill>
                  <a:schemeClr val="bg1"/>
                </a:solidFill>
              </a:rPr>
              <a:t>o</a:t>
            </a:r>
            <a:r>
              <a:rPr lang="pt-PT" sz="2800" b="1" dirty="0" smtClean="0">
                <a:solidFill>
                  <a:schemeClr val="bg1"/>
                </a:solidFill>
              </a:rPr>
              <a:t>C</a:t>
            </a:r>
            <a:endParaRPr lang="pt-PT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85800"/>
            <a:ext cx="9144000" cy="841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7010400" y="6096000"/>
            <a:ext cx="990600" cy="461665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pt-PT" sz="2400" b="1" dirty="0" smtClean="0">
                <a:solidFill>
                  <a:schemeClr val="bg1"/>
                </a:solidFill>
              </a:rPr>
              <a:t>900</a:t>
            </a:r>
            <a:r>
              <a:rPr lang="pt-PT" sz="2400" b="1" baseline="30000" dirty="0" smtClean="0">
                <a:solidFill>
                  <a:schemeClr val="bg1"/>
                </a:solidFill>
              </a:rPr>
              <a:t>o</a:t>
            </a:r>
            <a:r>
              <a:rPr lang="pt-PT" sz="2400" b="1" dirty="0" smtClean="0">
                <a:solidFill>
                  <a:schemeClr val="bg1"/>
                </a:solidFill>
              </a:rPr>
              <a:t>C</a:t>
            </a:r>
            <a:endParaRPr lang="pt-PT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29552"/>
            <a:ext cx="8188229" cy="6399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0"/>
            <a:ext cx="91440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" name="Picture 10" descr="E:\e-fis\Two-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77600" y="838200"/>
            <a:ext cx="3395296" cy="3152775"/>
          </a:xfrm>
          <a:prstGeom prst="rect">
            <a:avLst/>
          </a:prstGeom>
          <a:noFill/>
        </p:spPr>
      </p:pic>
      <p:pic>
        <p:nvPicPr>
          <p:cNvPr id="4107" name="Picture 11" descr="E:\e-fis\100320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5780" y="0"/>
            <a:ext cx="9169780" cy="6858001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4038600" y="-4191000"/>
            <a:ext cx="21431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6858000" y="-4191000"/>
            <a:ext cx="21431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19400" y="-3429000"/>
            <a:ext cx="2466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00875" y="-2590800"/>
            <a:ext cx="214312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5943600" y="-1071563"/>
            <a:ext cx="21431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906000" y="-2143125"/>
            <a:ext cx="21431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-5105400" y="2133600"/>
            <a:ext cx="214312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-1371600" y="-3581400"/>
            <a:ext cx="2743200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-4800600" y="6858000"/>
            <a:ext cx="2247900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-2057400" y="7772400"/>
            <a:ext cx="245745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752600" y="9220200"/>
            <a:ext cx="21431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1" name="Picture 15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181600" y="7848600"/>
            <a:ext cx="214312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2" name="Picture 16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219200" y="6858000"/>
            <a:ext cx="2390775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3" name="Picture 17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1811000" y="8229600"/>
            <a:ext cx="2466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4" name="Picture 18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1125200" y="4876800"/>
            <a:ext cx="1914525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7" name="Picture 21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8382000" y="7848600"/>
            <a:ext cx="2238375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8" name="Picture 22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3335000" y="-1990725"/>
            <a:ext cx="2295525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27" name="Picture 31" descr="E:\e-fis\img_nanocell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-11658600" y="3678237"/>
            <a:ext cx="5367157" cy="3179763"/>
          </a:xfrm>
          <a:prstGeom prst="rect">
            <a:avLst/>
          </a:prstGeom>
          <a:noFill/>
        </p:spPr>
      </p:pic>
      <p:pic>
        <p:nvPicPr>
          <p:cNvPr id="4128" name="Picture 32" descr="E:\e-fis\Moth-Eyes-and-Cicada-Wings-For-the-Solar-Cells-and-Windows-of-the-Future-2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3048000" y="-6934200"/>
            <a:ext cx="3810000" cy="3810000"/>
          </a:xfrm>
          <a:prstGeom prst="rect">
            <a:avLst/>
          </a:prstGeom>
          <a:noFill/>
        </p:spPr>
      </p:pic>
      <p:pic>
        <p:nvPicPr>
          <p:cNvPr id="4129" name="Picture 33" descr="E:\e-fis\Pseudomonas_aeruginosa_SEM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-5200650" y="-6918325"/>
            <a:ext cx="4078287" cy="2863850"/>
          </a:xfrm>
          <a:prstGeom prst="rect">
            <a:avLst/>
          </a:prstGeom>
          <a:noFill/>
        </p:spPr>
      </p:pic>
      <p:pic>
        <p:nvPicPr>
          <p:cNvPr id="4131" name="Picture 35" descr="E:\e-fis\SEM_blood_cells.jp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14706600" y="4979987"/>
            <a:ext cx="3019498" cy="3756025"/>
          </a:xfrm>
          <a:prstGeom prst="rect">
            <a:avLst/>
          </a:prstGeom>
          <a:noFill/>
        </p:spPr>
      </p:pic>
      <p:pic>
        <p:nvPicPr>
          <p:cNvPr id="4132" name="Picture 36" descr="E:\e-fis\SEM_image_of_a_Peacock_tongue,_slant_view.JP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6738937" y="11277600"/>
            <a:ext cx="4810125" cy="3848100"/>
          </a:xfrm>
          <a:prstGeom prst="rect">
            <a:avLst/>
          </a:prstGeom>
          <a:noFill/>
        </p:spPr>
      </p:pic>
      <p:pic>
        <p:nvPicPr>
          <p:cNvPr id="4133" name="Picture 37" descr="E:\e-fis\sem-lymphocyte.jpg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9144000" y="-7772400"/>
            <a:ext cx="3629025" cy="3327118"/>
          </a:xfrm>
          <a:prstGeom prst="rect">
            <a:avLst/>
          </a:prstGeom>
          <a:noFill/>
        </p:spPr>
      </p:pic>
      <p:pic>
        <p:nvPicPr>
          <p:cNvPr id="4134" name="Picture 38" descr="E:\e-fis\wtc01-20.sem.im2.b.gif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-5181600" y="10668000"/>
            <a:ext cx="3505200" cy="350520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11111E-6 L 0.59167 -0.25556 " pathEditMode="relative" ptsTypes="AA">
                                      <p:cBhvr>
                                        <p:cTn id="6" dur="7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0.96667 0.16667 " pathEditMode="relative" ptsTypes="AA">
                                      <p:cBhvr>
                                        <p:cTn id="9" dur="7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33333E-6 L 0.73333 1 " pathEditMode="relative" ptsTypes="AA">
                                      <p:cBhvr>
                                        <p:cTn id="12" dur="7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1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0.59167 0.93333 " pathEditMode="relative" ptsTypes="AA">
                                      <p:cBhvr>
                                        <p:cTn id="15" dur="7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8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6.66667E-6 L 0.475 0.74444 " pathEditMode="relative" ptsTypes="AA">
                                      <p:cBhvr>
                                        <p:cTn id="18" dur="7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5.55556E-6 L -0.25833 1.06667 " pathEditMode="relative" ptsTypes="AA">
                                      <p:cBhvr>
                                        <p:cTn id="21" dur="7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20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22222E-6 L -0.04166 0.44444 " pathEditMode="relative" ptsTypes="AA">
                                      <p:cBhvr>
                                        <p:cTn id="24" dur="7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90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-0.39167 0.64445 " pathEditMode="relative" ptsTypes="AA">
                                      <p:cBhvr>
                                        <p:cTn id="27" dur="7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600"/>
                            </p:stCondLst>
                            <p:childTnLst>
                              <p:par>
                                <p:cTn id="2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0.73333 -0.33333 " pathEditMode="relative" ptsTypes="AA">
                                      <p:cBhvr>
                                        <p:cTn id="30" dur="7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3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0.49168 -0.66667 " pathEditMode="relative" ptsTypes="AA">
                                      <p:cBhvr>
                                        <p:cTn id="33" dur="7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L 0.25 -0.26667 " pathEditMode="relative" ptsTypes="AA">
                                      <p:cBhvr>
                                        <p:cTn id="36" dur="7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700"/>
                            </p:stCondLst>
                            <p:childTnLst>
                              <p:par>
                                <p:cTn id="3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6.66667E-6 L 0.38334 -0.63333 " pathEditMode="relative" ptsTypes="AA">
                                      <p:cBhvr>
                                        <p:cTn id="39" dur="7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400"/>
                            </p:stCondLst>
                            <p:childTnLst>
                              <p:par>
                                <p:cTn id="4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6667 -0.65556 " pathEditMode="relative" ptsTypes="AA">
                                      <p:cBhvr>
                                        <p:cTn id="42" dur="7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100"/>
                            </p:stCondLst>
                            <p:childTnLst>
                              <p:par>
                                <p:cTn id="4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L -0.15833 -0.51111 " pathEditMode="relative" ptsTypes="AA">
                                      <p:cBhvr>
                                        <p:cTn id="45" dur="7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800"/>
                            </p:stCondLst>
                            <p:childTnLst>
                              <p:par>
                                <p:cTn id="4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1.11111E-6 L -0.72499 -0.7 " pathEditMode="relative" ptsTypes="AA">
                                      <p:cBhvr>
                                        <p:cTn id="48" dur="7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50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46945E-18 L -0.68333 -0.55556 " pathEditMode="relative" ptsTypes="AA">
                                      <p:cBhvr>
                                        <p:cTn id="51" dur="7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200"/>
                            </p:stCondLst>
                            <p:childTnLst>
                              <p:par>
                                <p:cTn id="5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44444E-6 L -0.875 -0.06667 " pathEditMode="relative" ptsTypes="AA">
                                      <p:cBhvr>
                                        <p:cTn id="54" dur="7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1900"/>
                            </p:stCondLst>
                            <p:childTnLst>
                              <p:par>
                                <p:cTn id="5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44444E-6 L -0.975 0.3 " pathEditMode="relative" ptsTypes="AA">
                                      <p:cBhvr>
                                        <p:cTn id="57" dur="7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600"/>
                            </p:stCondLst>
                            <p:childTnLst>
                              <p:par>
                                <p:cTn id="5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6945E-18 4.44444E-6 L 0.475 -0.93334 " pathEditMode="relative" ptsTypes="AA">
                                      <p:cBhvr>
                                        <p:cTn id="60" dur="700" fill="hold"/>
                                        <p:tgtEl>
                                          <p:spTgt spid="4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300"/>
                            </p:stCondLst>
                            <p:childTnLst>
                              <p:par>
                                <p:cTn id="6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-0.425 -1.28889 " pathEditMode="relative" ptsTypes="AA">
                                      <p:cBhvr>
                                        <p:cTn id="63" dur="700" fill="hold"/>
                                        <p:tgtEl>
                                          <p:spTgt spid="4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4000"/>
                            </p:stCondLst>
                            <p:childTnLst>
                              <p:par>
                                <p:cTn id="6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83333E-6 1.11111E-6 L -0.86667 -0.56667 " pathEditMode="relative" ptsTypes="AA">
                                      <p:cBhvr>
                                        <p:cTn id="66" dur="700" fill="hold"/>
                                        <p:tgtEl>
                                          <p:spTgt spid="4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47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-0.64167 0.95556 " pathEditMode="relative" ptsTypes="AA">
                                      <p:cBhvr>
                                        <p:cTn id="69" dur="700" fill="hold"/>
                                        <p:tgtEl>
                                          <p:spTgt spid="4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400"/>
                            </p:stCondLst>
                            <p:childTnLst>
                              <p:par>
                                <p:cTn id="7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-0.325 0.83333 " pathEditMode="relative" ptsTypes="AA">
                                      <p:cBhvr>
                                        <p:cTn id="72" dur="700" fill="hold"/>
                                        <p:tgtEl>
                                          <p:spTgt spid="4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6100"/>
                            </p:stCondLst>
                            <p:childTnLst>
                              <p:par>
                                <p:cTn id="7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7.77778E-6 L 1.24167 -0.37778 " pathEditMode="relative" ptsTypes="AA">
                                      <p:cBhvr>
                                        <p:cTn id="75" dur="700" fill="hold"/>
                                        <p:tgtEl>
                                          <p:spTgt spid="4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6800"/>
                            </p:stCondLst>
                            <p:childTnLst>
                              <p:par>
                                <p:cTn id="7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11111E-6 L 1.25 1.58889 " pathEditMode="relative" ptsTypes="AA">
                                      <p:cBhvr>
                                        <p:cTn id="78" dur="700" fill="hold"/>
                                        <p:tgtEl>
                                          <p:spTgt spid="4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Conclusão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pt-PT" dirty="0" smtClean="0"/>
              <a:t>Material </a:t>
            </a:r>
            <a:r>
              <a:rPr lang="pt-PT" smtClean="0"/>
              <a:t>nano-estruturado</a:t>
            </a:r>
            <a:endParaRPr lang="pt-PT" dirty="0" smtClean="0"/>
          </a:p>
          <a:p>
            <a:pPr>
              <a:buFont typeface="Wingdings" pitchFamily="2" charset="2"/>
              <a:buChar char="ü"/>
            </a:pPr>
            <a:r>
              <a:rPr lang="pt-PT" dirty="0" smtClean="0"/>
              <a:t>Temperatura e forma</a:t>
            </a:r>
          </a:p>
          <a:p>
            <a:pPr>
              <a:buFont typeface="Wingdings" pitchFamily="2" charset="2"/>
              <a:buChar char="ü"/>
            </a:pPr>
            <a:r>
              <a:rPr lang="pt-PT" dirty="0" smtClean="0"/>
              <a:t>850</a:t>
            </a:r>
            <a:r>
              <a:rPr lang="pt-PT" baseline="30000" dirty="0" smtClean="0"/>
              <a:t>o</a:t>
            </a:r>
            <a:r>
              <a:rPr lang="pt-PT" dirty="0" smtClean="0"/>
              <a:t>C – colapso</a:t>
            </a:r>
          </a:p>
          <a:p>
            <a:pPr>
              <a:buFont typeface="Wingdings" pitchFamily="2" charset="2"/>
              <a:buChar char="ü"/>
            </a:pPr>
            <a:r>
              <a:rPr lang="pt-PT" dirty="0" smtClean="0"/>
              <a:t>Futuras aplicações</a:t>
            </a:r>
          </a:p>
          <a:p>
            <a:pPr>
              <a:buFont typeface="Wingdings" pitchFamily="2" charset="2"/>
              <a:buChar char="ü"/>
            </a:pPr>
            <a:endParaRPr lang="pt-PT" dirty="0" smtClean="0"/>
          </a:p>
          <a:p>
            <a:pPr>
              <a:buFont typeface="Wingdings" pitchFamily="2" charset="2"/>
              <a:buChar char="ü"/>
            </a:pPr>
            <a:endParaRPr lang="pt-PT" dirty="0" smtClean="0"/>
          </a:p>
          <a:p>
            <a:pPr>
              <a:buNone/>
            </a:pPr>
            <a:endParaRPr lang="pt-PT" dirty="0" smtClean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4" descr="E:\e-fis\Anthophyllite_asbestos_SE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04800"/>
            <a:ext cx="9363076" cy="9363075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pt-PT" dirty="0"/>
          </a:p>
        </p:txBody>
      </p:sp>
      <p:graphicFrame>
        <p:nvGraphicFramePr>
          <p:cNvPr id="6" name="Diagrama 5"/>
          <p:cNvGraphicFramePr/>
          <p:nvPr/>
        </p:nvGraphicFramePr>
        <p:xfrm>
          <a:off x="0" y="-1905000"/>
          <a:ext cx="9144000" cy="975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lum bright="32000"/>
          </a:blip>
          <a:srcRect/>
          <a:stretch>
            <a:fillRect/>
          </a:stretch>
        </p:blipFill>
        <p:spPr bwMode="auto">
          <a:xfrm>
            <a:off x="0" y="0"/>
            <a:ext cx="9429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Marcador de Posição de Conteúdo 5"/>
          <p:cNvGraphicFramePr>
            <a:graphicFrameLocks noGrp="1"/>
          </p:cNvGraphicFramePr>
          <p:nvPr>
            <p:ph idx="1"/>
          </p:nvPr>
        </p:nvGraphicFramePr>
        <p:xfrm>
          <a:off x="1905000" y="0"/>
          <a:ext cx="6096000" cy="24685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123" name="Picture 3" descr="E:\e-fis\UWSEM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81200" y="2438400"/>
            <a:ext cx="5825036" cy="4191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81000" y="2667000"/>
            <a:ext cx="8229600" cy="4525963"/>
          </a:xfrm>
        </p:spPr>
        <p:txBody>
          <a:bodyPr/>
          <a:lstStyle/>
          <a:p>
            <a:r>
              <a:rPr lang="pt-PT" dirty="0" smtClean="0"/>
              <a:t>CaCl</a:t>
            </a:r>
            <a:r>
              <a:rPr lang="pt-PT" baseline="-25000" dirty="0" smtClean="0"/>
              <a:t>2</a:t>
            </a:r>
            <a:r>
              <a:rPr lang="pt-PT" dirty="0" smtClean="0"/>
              <a:t>*2H</a:t>
            </a:r>
            <a:r>
              <a:rPr lang="pt-PT" baseline="-25000" dirty="0" smtClean="0"/>
              <a:t>2</a:t>
            </a:r>
            <a:r>
              <a:rPr lang="pt-PT" dirty="0" smtClean="0"/>
              <a:t>O</a:t>
            </a:r>
          </a:p>
          <a:p>
            <a:r>
              <a:rPr lang="pt-PT" dirty="0" smtClean="0"/>
              <a:t>C</a:t>
            </a:r>
            <a:r>
              <a:rPr lang="pt-PT" baseline="-25000" dirty="0" smtClean="0"/>
              <a:t>19</a:t>
            </a:r>
            <a:r>
              <a:rPr lang="pt-PT" dirty="0" smtClean="0"/>
              <a:t>H</a:t>
            </a:r>
            <a:r>
              <a:rPr lang="pt-PT" baseline="-25000" dirty="0" smtClean="0"/>
              <a:t>42</a:t>
            </a:r>
            <a:r>
              <a:rPr lang="pt-PT" dirty="0" smtClean="0"/>
              <a:t>BrN</a:t>
            </a:r>
          </a:p>
          <a:p>
            <a:r>
              <a:rPr lang="pt-PT" dirty="0" smtClean="0"/>
              <a:t>K</a:t>
            </a:r>
            <a:r>
              <a:rPr lang="pt-PT" baseline="-25000" dirty="0" smtClean="0"/>
              <a:t>2</a:t>
            </a:r>
            <a:r>
              <a:rPr lang="pt-PT" dirty="0" smtClean="0"/>
              <a:t>HPO</a:t>
            </a:r>
            <a:r>
              <a:rPr lang="pt-PT" baseline="-25000" dirty="0" smtClean="0"/>
              <a:t>4</a:t>
            </a:r>
          </a:p>
          <a:p>
            <a:pPr>
              <a:buNone/>
            </a:pPr>
            <a:endParaRPr lang="pt-PT" dirty="0" smtClean="0"/>
          </a:p>
          <a:p>
            <a:endParaRPr lang="pt-PT" dirty="0"/>
          </a:p>
        </p:txBody>
      </p:sp>
      <p:graphicFrame>
        <p:nvGraphicFramePr>
          <p:cNvPr id="4" name="Marcador de Posição de Conteúdo 6"/>
          <p:cNvGraphicFramePr>
            <a:graphicFrameLocks/>
          </p:cNvGraphicFramePr>
          <p:nvPr/>
        </p:nvGraphicFramePr>
        <p:xfrm>
          <a:off x="1524000" y="1"/>
          <a:ext cx="6477000" cy="243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48400" y="2286000"/>
            <a:ext cx="2667000" cy="2387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81800" y="4800600"/>
            <a:ext cx="1685925" cy="1685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29000" y="4572000"/>
            <a:ext cx="2466975" cy="184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Material e formação</a:t>
            </a:r>
            <a:endParaRPr lang="pt-P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600200"/>
            <a:ext cx="56769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Diagrama 5"/>
          <p:cNvGraphicFramePr/>
          <p:nvPr/>
        </p:nvGraphicFramePr>
        <p:xfrm>
          <a:off x="1981200" y="0"/>
          <a:ext cx="5105400" cy="142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 dirty="0"/>
          </a:p>
        </p:txBody>
      </p:sp>
      <p:graphicFrame>
        <p:nvGraphicFramePr>
          <p:cNvPr id="5" name="Diagrama 4"/>
          <p:cNvGraphicFramePr/>
          <p:nvPr/>
        </p:nvGraphicFramePr>
        <p:xfrm>
          <a:off x="152400" y="0"/>
          <a:ext cx="89916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pt-P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</a:t>
            </a:r>
            <a:endParaRPr lang="pt-P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 t="18000" r="31000" b="15333"/>
          <a:stretch>
            <a:fillRect/>
          </a:stretch>
        </p:blipFill>
        <p:spPr bwMode="auto">
          <a:xfrm>
            <a:off x="914400" y="1295400"/>
            <a:ext cx="7391400" cy="535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1676</TotalTime>
  <Words>74</Words>
  <Application>Microsoft Office PowerPoint</Application>
  <PresentationFormat>On-screen Show (4:3)</PresentationFormat>
  <Paragraphs>41</Paragraphs>
  <Slides>20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Tema do Office</vt:lpstr>
      <vt:lpstr>Slide 1</vt:lpstr>
      <vt:lpstr>Slide 2</vt:lpstr>
      <vt:lpstr>Slide 3</vt:lpstr>
      <vt:lpstr>Slide 4</vt:lpstr>
      <vt:lpstr>Slide 5</vt:lpstr>
      <vt:lpstr>Slide 6</vt:lpstr>
      <vt:lpstr>Material e formação</vt:lpstr>
      <vt:lpstr>Slide 8</vt:lpstr>
      <vt:lpstr>SEM</vt:lpstr>
      <vt:lpstr>Raman</vt:lpstr>
      <vt:lpstr>Slide 11</vt:lpstr>
      <vt:lpstr>análises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Conclusão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Nanopartículas em Medicina</dc:title>
  <dc:creator>David</dc:creator>
  <cp:lastModifiedBy>David Schmool</cp:lastModifiedBy>
  <cp:revision>51</cp:revision>
  <dcterms:created xsi:type="dcterms:W3CDTF">2010-09-01T15:44:53Z</dcterms:created>
  <dcterms:modified xsi:type="dcterms:W3CDTF">2010-09-03T15:06:34Z</dcterms:modified>
</cp:coreProperties>
</file>